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BAB28-51D1-4C34-87E8-092488283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D7C19-168B-409A-BA69-C958807CC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34ADE-C7E3-4284-834F-1FED0506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774BC-51F4-40A0-9468-A1A1E2AD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C0930-8225-483F-ADB4-DC419DFC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7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599E-E6CE-469B-8D17-9099E51B8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A28C-4A1B-4F4C-9364-35D16664E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31186-044F-44E5-8502-47DCC57D6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C26BE-5B91-433B-AD18-524BA2F6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2EDBD-A273-46E6-B847-CE7B500A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3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7C1C9D-EABE-4967-B80D-98485344F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3BFF1-2DF6-4EC1-9ECE-DFAC8B67C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CB87B-4ACB-47DD-BBEB-D434237A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DE679-9E68-409B-837D-012A8911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74E52-C120-4F3B-8CF8-95B60AC2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2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B0083-2C0F-4C45-9CFC-7AB71297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0A9BB-96B5-4F07-A06A-A0AF0B0C1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48419-F332-411C-B4F1-496169235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29EF9-4DB5-49D2-BB7C-50242D797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FDDB8-762C-4299-AA59-B098E6BC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1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3AFB-C839-485F-88F2-DFB24F192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C1876-314E-43FB-BDB0-208332D3E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AA502-3038-4D50-A435-38FF3A06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F71C1-DC70-449B-8724-5501F9ED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B58F6-9D1A-40E2-BC01-D26DFC78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5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7846-0311-4C68-A13B-F4B60859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CE18E-F40D-4098-A276-7F366CBE3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DB67E-2F9F-42B5-9F0A-4C7C4A6F6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B9DC0-EB4A-4D3B-A1BA-6B75FE7E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52CEE-FC38-4DC9-9898-3E07DC3EF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1E506-15D8-49B0-96CB-8343B542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7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78629-0F3D-4D1E-97F5-82FA9D7D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859F1-0010-45C9-9D60-B9F6A764A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E9564-1EC9-432B-8330-F5C8BE995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C4C46C-23B0-4165-840F-0240E1CD6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673C0-961B-42AF-AB5B-A185DC98F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42ACC-557F-41E2-A204-31EBF770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E5EC5-C6A4-47D5-BC1E-9BFBCFF1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76466-B9B1-4438-A707-32ECF6BE4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8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A8FAB-CF7F-4C5A-B067-D5089EBE1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0EC88-87CF-4CA2-922B-43927F2F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BE07C-EDBE-49DB-A5E7-215A7EBFC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06015-DADC-408A-86FD-DF2BA0EA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9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3493E5-0830-4A98-9429-DF9504A9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9CC2C-E8F6-4265-B6B8-668D1C1F5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EEB8F-3CE5-4EB8-AD26-A06841D6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8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7209-864B-4695-9501-1BEDE022F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19864-3A14-425C-AB02-B6E9AC25C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1FC1E-C0B6-4A81-8FD8-B2A2DB896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50DAB-3DE6-4F1E-867F-DE3F4305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2B6A3-CABB-4FA6-A752-C7956C92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BF02A-BA8F-48C8-A500-801F475F4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D969-84ED-4D6D-B711-5C1EB6599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787322-B045-4410-9BB4-8449CB9EA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A9F77-89BF-4FB9-B222-96F563179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23DBD-823D-467D-B8BA-E7EDF632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32E62-2D64-4CA0-86ED-04272E91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F6ABE-C89C-493F-84C5-70054C1B1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5DCDF4-4E58-47F9-87A6-332FF07FE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0020C-7F75-4DCB-BBE5-90232CDF3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52270-80CA-43EA-9F6F-594868A32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9CD4-54C8-44CF-85F3-236210820B5C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1DD16-0005-4691-87AA-67872146E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33986-9039-40E0-90A2-4942CD55D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08873-4A6A-41DA-BEFA-FF1133BB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72BB21-CCD5-49D8-8518-E02B2D78834E}"/>
              </a:ext>
            </a:extLst>
          </p:cNvPr>
          <p:cNvSpPr txBox="1"/>
          <p:nvPr/>
        </p:nvSpPr>
        <p:spPr>
          <a:xfrm>
            <a:off x="1016178" y="220717"/>
            <a:ext cx="844974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Root</a:t>
            </a:r>
          </a:p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of  All</a:t>
            </a:r>
          </a:p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Righteousness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1433D1-B7D4-4AFA-93DD-73C311E6AC41}"/>
              </a:ext>
            </a:extLst>
          </p:cNvPr>
          <p:cNvSpPr/>
          <p:nvPr/>
        </p:nvSpPr>
        <p:spPr>
          <a:xfrm>
            <a:off x="1271790" y="4647974"/>
            <a:ext cx="863730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018724"/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Was Jesus’ Purpose For Leaving</a:t>
            </a:r>
          </a:p>
          <a:p>
            <a:pPr lvl="0" algn="ctr" defTabSz="1018724"/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 and Coming to Earth?</a:t>
            </a:r>
          </a:p>
        </p:txBody>
      </p:sp>
    </p:spTree>
    <p:extLst>
      <p:ext uri="{BB962C8B-B14F-4D97-AF65-F5344CB8AC3E}">
        <p14:creationId xmlns:p14="http://schemas.microsoft.com/office/powerpoint/2010/main" val="346033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E11CC1-5F21-4BFD-8A29-97A9C5AAE8BC}"/>
              </a:ext>
            </a:extLst>
          </p:cNvPr>
          <p:cNvSpPr/>
          <p:nvPr/>
        </p:nvSpPr>
        <p:spPr>
          <a:xfrm>
            <a:off x="914399" y="521109"/>
            <a:ext cx="11090788" cy="5141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reasons Jesus came to earth:</a:t>
            </a:r>
          </a:p>
          <a:p>
            <a:pPr>
              <a:lnSpc>
                <a:spcPct val="1500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teach MORALS</a:t>
            </a:r>
          </a:p>
          <a:p>
            <a:pPr>
              <a:lnSpc>
                <a:spcPct val="1500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build a PERFECT society</a:t>
            </a:r>
          </a:p>
          <a:p>
            <a:pPr>
              <a:lnSpc>
                <a:spcPct val="1500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establish an EARTHLY kingdom</a:t>
            </a:r>
          </a:p>
          <a:p>
            <a:pPr>
              <a:lnSpc>
                <a:spcPct val="1500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a KING</a:t>
            </a:r>
          </a:p>
        </p:txBody>
      </p:sp>
    </p:spTree>
    <p:extLst>
      <p:ext uri="{BB962C8B-B14F-4D97-AF65-F5344CB8AC3E}">
        <p14:creationId xmlns:p14="http://schemas.microsoft.com/office/powerpoint/2010/main" val="307249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2B81AB-1D1D-4F8E-B190-0E8643E8F5CF}"/>
              </a:ext>
            </a:extLst>
          </p:cNvPr>
          <p:cNvSpPr/>
          <p:nvPr/>
        </p:nvSpPr>
        <p:spPr>
          <a:xfrm>
            <a:off x="373626" y="226142"/>
            <a:ext cx="11513574" cy="6053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Reasons Jesus Came To Earth:</a:t>
            </a:r>
          </a:p>
          <a:p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SAVE sinners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Tim. 1:15; Matt. 1:21; Matt. 	18:11)</a:t>
            </a:r>
          </a:p>
          <a:p>
            <a:pPr indent="-228604">
              <a:lnSpc>
                <a:spcPct val="150000"/>
              </a:lnSpc>
              <a:buAutoNum type="arabicPeriod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DIE on the CROSS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(Phil. 2:5-8)</a:t>
            </a:r>
          </a:p>
          <a:p>
            <a:pPr indent="-228604">
              <a:lnSpc>
                <a:spcPct val="150000"/>
              </a:lnSpc>
              <a:buAutoNum type="arabicPeriod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introduce the KINGDOM 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(Matt. 4:17)</a:t>
            </a:r>
          </a:p>
          <a:p>
            <a:pPr indent="-228604">
              <a:lnSpc>
                <a:spcPct val="150000"/>
              </a:lnSpc>
              <a:buAutoNum type="arabicPeriod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heal the SPIRITUALLY dying</a:t>
            </a:r>
          </a:p>
        </p:txBody>
      </p:sp>
    </p:spTree>
    <p:extLst>
      <p:ext uri="{BB962C8B-B14F-4D97-AF65-F5344CB8AC3E}">
        <p14:creationId xmlns:p14="http://schemas.microsoft.com/office/powerpoint/2010/main" val="331127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A7D067-EE4B-4F73-BE07-58445AC6C4F7}"/>
              </a:ext>
            </a:extLst>
          </p:cNvPr>
          <p:cNvSpPr/>
          <p:nvPr/>
        </p:nvSpPr>
        <p:spPr>
          <a:xfrm>
            <a:off x="344128" y="481780"/>
            <a:ext cx="11700387" cy="549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296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fulfill all RIGHTEOUSNESS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(Matt. 3:15)</a:t>
            </a:r>
          </a:p>
          <a:p>
            <a:pPr marL="114296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REDEEM us to God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(Gal. 4:4-5)</a:t>
            </a:r>
          </a:p>
          <a:p>
            <a:pPr marL="114296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PREACH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(Mark 1:38)</a:t>
            </a:r>
          </a:p>
          <a:p>
            <a:pPr marL="114296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JUDGMENT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(John 9:39)</a:t>
            </a:r>
          </a:p>
          <a:p>
            <a:pPr marL="114296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a PERFECT sacrifice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(Heb. 10:12)</a:t>
            </a:r>
          </a:p>
        </p:txBody>
      </p:sp>
    </p:spTree>
    <p:extLst>
      <p:ext uri="{BB962C8B-B14F-4D97-AF65-F5344CB8AC3E}">
        <p14:creationId xmlns:p14="http://schemas.microsoft.com/office/powerpoint/2010/main" val="110216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352D6D-BB32-4E55-9890-819217B672CC}"/>
              </a:ext>
            </a:extLst>
          </p:cNvPr>
          <p:cNvSpPr/>
          <p:nvPr/>
        </p:nvSpPr>
        <p:spPr>
          <a:xfrm>
            <a:off x="216310" y="176981"/>
            <a:ext cx="1179870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Reason Jesus Came To Earth</a:t>
            </a:r>
          </a:p>
          <a:p>
            <a:pPr>
              <a:lnSpc>
                <a:spcPct val="150000"/>
              </a:lnSpc>
            </a:pP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My food is to do the WILL of the FATHER 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4:34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 startAt="2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seek the WILL of HIM who sent me 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5:30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I came to do the WILL of HIM who sent me 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6:38</a:t>
            </a:r>
          </a:p>
        </p:txBody>
      </p:sp>
    </p:spTree>
    <p:extLst>
      <p:ext uri="{BB962C8B-B14F-4D97-AF65-F5344CB8AC3E}">
        <p14:creationId xmlns:p14="http://schemas.microsoft.com/office/powerpoint/2010/main" val="264163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F4C7AC-6B7B-43F5-8DEF-7C63F6F4648A}"/>
              </a:ext>
            </a:extLst>
          </p:cNvPr>
          <p:cNvSpPr/>
          <p:nvPr/>
        </p:nvSpPr>
        <p:spPr>
          <a:xfrm>
            <a:off x="186813" y="137652"/>
            <a:ext cx="11779045" cy="635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ts val="5000"/>
              </a:lnSpc>
              <a:buFont typeface="+mj-lt"/>
              <a:buAutoNum type="arabicPeriod" startAt="4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always do what PLEASES Him</a:t>
            </a:r>
          </a:p>
          <a:p>
            <a:pPr>
              <a:lnSpc>
                <a:spcPts val="5000"/>
              </a:lnSpc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8:29</a:t>
            </a:r>
          </a:p>
          <a:p>
            <a:pPr>
              <a:lnSpc>
                <a:spcPts val="5000"/>
              </a:lnSpc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I came for this PURPOSE</a:t>
            </a:r>
          </a:p>
          <a:p>
            <a:pPr>
              <a:lnSpc>
                <a:spcPts val="5000"/>
              </a:lnSpc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12:27-28</a:t>
            </a: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Jesus did was the FATHER’S will!</a:t>
            </a: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FATHER’S  WILL was the PURPOSE of Jesus’ LIFE!</a:t>
            </a:r>
          </a:p>
        </p:txBody>
      </p:sp>
    </p:spTree>
    <p:extLst>
      <p:ext uri="{BB962C8B-B14F-4D97-AF65-F5344CB8AC3E}">
        <p14:creationId xmlns:p14="http://schemas.microsoft.com/office/powerpoint/2010/main" val="379129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1E0E-53D1-4C79-821D-38A5B044834F}"/>
              </a:ext>
            </a:extLst>
          </p:cNvPr>
          <p:cNvSpPr/>
          <p:nvPr/>
        </p:nvSpPr>
        <p:spPr>
          <a:xfrm>
            <a:off x="442451" y="196645"/>
            <a:ext cx="11425083" cy="6206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EVERYTHING in Jesus’ NAME!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 3:17</a:t>
            </a:r>
          </a:p>
          <a:p>
            <a:pPr algn="ctr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you do in word or deed, do all in the name of the Lord Jesus, giving thanks through Him to God the Father.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439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00DC71-7A0B-4323-A595-8A83F22C0B94}"/>
              </a:ext>
            </a:extLst>
          </p:cNvPr>
          <p:cNvSpPr txBox="1"/>
          <p:nvPr/>
        </p:nvSpPr>
        <p:spPr>
          <a:xfrm>
            <a:off x="330819" y="302359"/>
            <a:ext cx="1153036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within yourself.</a:t>
            </a:r>
          </a:p>
          <a:p>
            <a:pPr algn="ctr"/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everything you do – everything you are:</a:t>
            </a:r>
          </a:p>
          <a:p>
            <a:pPr algn="ctr"/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direct result of doing the Father’s will?</a:t>
            </a:r>
          </a:p>
          <a:p>
            <a:pPr algn="ctr"/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200"/>
              </a:lnSpc>
            </a:pP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ROOT of your righteousness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8452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199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33</cp:revision>
  <dcterms:created xsi:type="dcterms:W3CDTF">2018-11-07T20:47:18Z</dcterms:created>
  <dcterms:modified xsi:type="dcterms:W3CDTF">2018-11-10T19:57:07Z</dcterms:modified>
</cp:coreProperties>
</file>