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9" r:id="rId4"/>
    <p:sldId id="268" r:id="rId5"/>
    <p:sldId id="269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5"/>
    <p:restoredTop sz="94670"/>
  </p:normalViewPr>
  <p:slideViewPr>
    <p:cSldViewPr snapToGrid="0" snapToObjects="1" showGuides="1">
      <p:cViewPr>
        <p:scale>
          <a:sx n="90" d="100"/>
          <a:sy n="90" d="100"/>
        </p:scale>
        <p:origin x="344" y="5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8756-30E1-F64B-89D2-90765D8F4B6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44E36-8008-EA4B-8D78-F70F33413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3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4649-02C3-5C4C-9AAF-8B63BB5E5354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0920-B4FD-2246-A65A-750367079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4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Isaac </a:t>
            </a:r>
            <a:r>
              <a:rPr lang="en-US" sz="5400" dirty="0"/>
              <a:t>I</a:t>
            </a:r>
            <a:r>
              <a:rPr lang="en-US" sz="5400" dirty="0" smtClean="0"/>
              <a:t>s</a:t>
            </a:r>
            <a:r>
              <a:rPr lang="en-US" sz="5400" dirty="0" smtClean="0"/>
              <a:t> </a:t>
            </a:r>
            <a:r>
              <a:rPr lang="en-US" sz="5400" dirty="0" smtClean="0"/>
              <a:t>a Picture of </a:t>
            </a:r>
            <a:r>
              <a:rPr lang="en-US" sz="5400" dirty="0" smtClean="0"/>
              <a:t>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5748" cy="4351338"/>
          </a:xfrm>
        </p:spPr>
        <p:txBody>
          <a:bodyPr>
            <a:noAutofit/>
          </a:bodyPr>
          <a:lstStyle/>
          <a:p>
            <a:pPr lvl="0"/>
            <a:r>
              <a:rPr lang="en-US" sz="3950" dirty="0" smtClean="0"/>
              <a:t>BOTH have </a:t>
            </a:r>
            <a:r>
              <a:rPr lang="en-US" sz="3950" dirty="0"/>
              <a:t>impossible </a:t>
            </a:r>
            <a:r>
              <a:rPr lang="en-US" sz="3950" dirty="0" smtClean="0"/>
              <a:t>pregnancies with divine intervention, descendants </a:t>
            </a:r>
            <a:r>
              <a:rPr lang="en-US" sz="3950" dirty="0"/>
              <a:t>of </a:t>
            </a:r>
            <a:r>
              <a:rPr lang="en-US" sz="3950" dirty="0" smtClean="0"/>
              <a:t>Abraham, named </a:t>
            </a:r>
            <a:r>
              <a:rPr lang="en-US" sz="3950" dirty="0"/>
              <a:t>before their </a:t>
            </a:r>
            <a:r>
              <a:rPr lang="en-US" sz="3950" dirty="0" smtClean="0"/>
              <a:t>birth, born at </a:t>
            </a:r>
            <a:r>
              <a:rPr lang="en-US" sz="3950" dirty="0"/>
              <a:t>the right </a:t>
            </a:r>
            <a:r>
              <a:rPr lang="en-US" sz="3950" dirty="0" smtClean="0"/>
              <a:t>time, left </a:t>
            </a:r>
            <a:r>
              <a:rPr lang="en-US" sz="3950" dirty="0"/>
              <a:t>their </a:t>
            </a:r>
            <a:r>
              <a:rPr lang="en-US" sz="3950" dirty="0" smtClean="0"/>
              <a:t>homeland and rode </a:t>
            </a:r>
            <a:r>
              <a:rPr lang="en-US" sz="3950" dirty="0"/>
              <a:t>a donkey to their </a:t>
            </a:r>
            <a:r>
              <a:rPr lang="en-US" sz="3950" dirty="0" smtClean="0"/>
              <a:t>death, three days journey and three days in the tomb, carried </a:t>
            </a:r>
            <a:r>
              <a:rPr lang="en-US" sz="3950" dirty="0"/>
              <a:t>their own </a:t>
            </a:r>
            <a:r>
              <a:rPr lang="en-US" sz="3950" dirty="0" smtClean="0"/>
              <a:t>wood and placed </a:t>
            </a:r>
            <a:r>
              <a:rPr lang="en-US" sz="3950" dirty="0"/>
              <a:t>on </a:t>
            </a:r>
            <a:r>
              <a:rPr lang="en-US" sz="3950" dirty="0" smtClean="0"/>
              <a:t>wood, offered as a sacrifice on the same mountain, released from death and raised from death, etc.</a:t>
            </a:r>
            <a:endParaRPr lang="en-US" sz="3950" dirty="0"/>
          </a:p>
        </p:txBody>
      </p:sp>
    </p:spTree>
    <p:extLst>
      <p:ext uri="{BB962C8B-B14F-4D97-AF65-F5344CB8AC3E}">
        <p14:creationId xmlns:p14="http://schemas.microsoft.com/office/powerpoint/2010/main" val="13508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Did God Command the Sacrifice of Isaac?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700" dirty="0" smtClean="0"/>
              <a:t>God ORCHESTRATED an </a:t>
            </a:r>
            <a:r>
              <a:rPr lang="en-US" sz="4700" dirty="0"/>
              <a:t>event in Abraham’s life to </a:t>
            </a:r>
            <a:r>
              <a:rPr lang="en-US" sz="4700" dirty="0" smtClean="0"/>
              <a:t>FORESHADOW what </a:t>
            </a:r>
            <a:r>
              <a:rPr lang="en-US" sz="4700" dirty="0"/>
              <a:t>He always </a:t>
            </a:r>
            <a:r>
              <a:rPr lang="en-US" sz="4700" dirty="0" smtClean="0"/>
              <a:t>PLANNED to </a:t>
            </a:r>
            <a:r>
              <a:rPr lang="en-US" sz="4700" dirty="0"/>
              <a:t>endure – His Son's sacrifice to fulfill His </a:t>
            </a:r>
            <a:r>
              <a:rPr lang="en-US" sz="4700" dirty="0" smtClean="0"/>
              <a:t>PROMISE to </a:t>
            </a:r>
            <a:r>
              <a:rPr lang="en-US" sz="4700" dirty="0"/>
              <a:t>Abraham and his descendants. And He did so, not </a:t>
            </a:r>
            <a:r>
              <a:rPr lang="en-US" sz="4700" dirty="0" smtClean="0"/>
              <a:t>SPARING His </a:t>
            </a:r>
            <a:r>
              <a:rPr lang="en-US" sz="4700" dirty="0"/>
              <a:t>own </a:t>
            </a:r>
            <a:r>
              <a:rPr lang="en-US" sz="4700" dirty="0" smtClean="0"/>
              <a:t>son:</a:t>
            </a:r>
            <a:r>
              <a:rPr lang="en-US" sz="2900" dirty="0" smtClean="0"/>
              <a:t> Rom</a:t>
            </a:r>
            <a:r>
              <a:rPr lang="en-US" sz="2900" dirty="0"/>
              <a:t>. </a:t>
            </a:r>
            <a:r>
              <a:rPr lang="en-US" sz="2900" dirty="0" smtClean="0"/>
              <a:t>8.32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5444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Abraham Obey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9884"/>
            <a:ext cx="10515600" cy="5032375"/>
          </a:xfrm>
        </p:spPr>
        <p:txBody>
          <a:bodyPr>
            <a:noAutofit/>
          </a:bodyPr>
          <a:lstStyle/>
          <a:p>
            <a:r>
              <a:rPr lang="en-US" sz="4500" dirty="0" smtClean="0"/>
              <a:t>Despite </a:t>
            </a:r>
            <a:r>
              <a:rPr lang="en-US" sz="4500" dirty="0"/>
              <a:t>the difficulty, </a:t>
            </a:r>
            <a:r>
              <a:rPr lang="en-US" sz="4500" dirty="0" smtClean="0"/>
              <a:t>Abraham SURRENDERED everything </a:t>
            </a:r>
            <a:r>
              <a:rPr lang="en-US" sz="4500" dirty="0"/>
              <a:t>because he </a:t>
            </a:r>
            <a:r>
              <a:rPr lang="en-US" sz="4500" dirty="0" smtClean="0"/>
              <a:t>TRUSTED God </a:t>
            </a:r>
            <a:r>
              <a:rPr lang="en-US" sz="4500" dirty="0"/>
              <a:t>and loved Him with all his heart and </a:t>
            </a:r>
            <a:r>
              <a:rPr lang="en-US" sz="4500" dirty="0" smtClean="0"/>
              <a:t>ABOVE </a:t>
            </a:r>
            <a:r>
              <a:rPr lang="en-US" sz="4500" dirty="0" smtClean="0"/>
              <a:t>his </a:t>
            </a:r>
            <a:r>
              <a:rPr lang="en-US" sz="4500" dirty="0"/>
              <a:t>own beloved </a:t>
            </a:r>
            <a:r>
              <a:rPr lang="en-US" sz="4500" dirty="0" smtClean="0"/>
              <a:t>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52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Abraham Obey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9884"/>
            <a:ext cx="10515600" cy="5032375"/>
          </a:xfrm>
        </p:spPr>
        <p:txBody>
          <a:bodyPr>
            <a:noAutofit/>
          </a:bodyPr>
          <a:lstStyle/>
          <a:p>
            <a:r>
              <a:rPr lang="en-US" sz="4500" dirty="0"/>
              <a:t>Despite the difficulty, Abraham SURRENDERED everything because he TRUSTED God and loved Him with all his heart and ABOVE his own beloved </a:t>
            </a:r>
            <a:r>
              <a:rPr lang="en-US" sz="4500" dirty="0" smtClean="0"/>
              <a:t>son</a:t>
            </a:r>
            <a:r>
              <a:rPr lang="en-US" sz="3600" dirty="0"/>
              <a:t> </a:t>
            </a:r>
            <a:r>
              <a:rPr lang="mr-IN" sz="3600" dirty="0" smtClean="0"/>
              <a:t>–</a:t>
            </a:r>
            <a:r>
              <a:rPr lang="en-US" sz="3600" dirty="0" smtClean="0"/>
              <a:t> </a:t>
            </a:r>
            <a:r>
              <a:rPr lang="en-US" sz="4500" dirty="0" smtClean="0"/>
              <a:t>faith </a:t>
            </a:r>
            <a:r>
              <a:rPr lang="en-US" sz="4500" dirty="0"/>
              <a:t>is not something you are </a:t>
            </a:r>
            <a:r>
              <a:rPr lang="en-US" sz="4500" dirty="0" smtClean="0"/>
              <a:t>WILLING to </a:t>
            </a:r>
            <a:r>
              <a:rPr lang="en-US" sz="4500" dirty="0"/>
              <a:t>do, it is something you </a:t>
            </a:r>
            <a:r>
              <a:rPr lang="en-US" sz="4500" dirty="0" smtClean="0"/>
              <a:t>DO. </a:t>
            </a:r>
            <a:r>
              <a:rPr lang="en-US" sz="4500" dirty="0"/>
              <a:t>He had it to do and he did </a:t>
            </a:r>
            <a:r>
              <a:rPr lang="en-US" sz="4500" dirty="0" smtClean="0"/>
              <a:t>it: </a:t>
            </a:r>
            <a:r>
              <a:rPr lang="pt-BR" sz="3600" dirty="0" smtClean="0"/>
              <a:t>H</a:t>
            </a:r>
            <a:r>
              <a:rPr lang="en-US" sz="3600" dirty="0" err="1" smtClean="0"/>
              <a:t>eb</a:t>
            </a:r>
            <a:r>
              <a:rPr lang="en-US" sz="3600" dirty="0" smtClean="0"/>
              <a:t>. 11.17-19; </a:t>
            </a:r>
            <a:r>
              <a:rPr lang="pt-BR" sz="3600" dirty="0" smtClean="0"/>
              <a:t>James 2.20-24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05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Trust God like Abraham?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dirty="0"/>
              <a:t>If we truly trust God, then whatever He commands – no matter the </a:t>
            </a:r>
            <a:r>
              <a:rPr lang="en-US" sz="4600" dirty="0" smtClean="0"/>
              <a:t>DIFFICULTY </a:t>
            </a:r>
            <a:r>
              <a:rPr lang="en-US" sz="4600" dirty="0"/>
              <a:t>or whether we UNDERSTAND it – we will </a:t>
            </a:r>
            <a:r>
              <a:rPr lang="en-US" sz="4600" dirty="0" smtClean="0"/>
              <a:t>obey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1416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Trust God like Abraham?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600" dirty="0"/>
              <a:t>If we truly trust God, then whatever He commands – no matter the </a:t>
            </a:r>
            <a:r>
              <a:rPr lang="en-US" sz="4600" dirty="0" smtClean="0"/>
              <a:t>DIFFICULTY </a:t>
            </a:r>
            <a:r>
              <a:rPr lang="en-US" sz="4600" dirty="0"/>
              <a:t>or whether we UNDERSTAND it – we will obey; and, we will put </a:t>
            </a:r>
            <a:r>
              <a:rPr lang="en-US" sz="4600" dirty="0" smtClean="0"/>
              <a:t>NOTHING before </a:t>
            </a:r>
            <a:r>
              <a:rPr lang="en-US" sz="4600" dirty="0"/>
              <a:t>our </a:t>
            </a:r>
            <a:r>
              <a:rPr lang="en-US" sz="4600" dirty="0" smtClean="0"/>
              <a:t>LOYALTY to Him: </a:t>
            </a:r>
            <a:r>
              <a:rPr lang="hr-HR" sz="3600" dirty="0" smtClean="0"/>
              <a:t>Rom</a:t>
            </a:r>
            <a:r>
              <a:rPr lang="hr-HR" sz="3600" dirty="0" smtClean="0"/>
              <a:t>. 4.3, 11-12, 16-25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327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Trust God like Abraham?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Those who are children of God by faith are those who INHERIT the BLESSINGS promised to Abraham: </a:t>
            </a:r>
            <a:r>
              <a:rPr lang="en-US" sz="4400" dirty="0" smtClean="0"/>
              <a:t>Gal. 3.8-9, 22, 26-29</a:t>
            </a:r>
          </a:p>
        </p:txBody>
      </p:sp>
    </p:spTree>
    <p:extLst>
      <p:ext uri="{BB962C8B-B14F-4D97-AF65-F5344CB8AC3E}">
        <p14:creationId xmlns:p14="http://schemas.microsoft.com/office/powerpoint/2010/main" val="13090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338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Isaac Is a Picture of JESUS</vt:lpstr>
      <vt:lpstr>Why Did God Command the Sacrifice of Isaac?</vt:lpstr>
      <vt:lpstr>Why Did Abraham Obey God?</vt:lpstr>
      <vt:lpstr>Why Did Abraham Obey God?</vt:lpstr>
      <vt:lpstr>Do We Trust God like Abraham?</vt:lpstr>
      <vt:lpstr>Do We Trust God like Abraham?</vt:lpstr>
      <vt:lpstr>Do We Trust God like Abraham?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28</cp:revision>
  <dcterms:created xsi:type="dcterms:W3CDTF">2018-10-28T01:59:22Z</dcterms:created>
  <dcterms:modified xsi:type="dcterms:W3CDTF">2018-10-28T13:59:06Z</dcterms:modified>
</cp:coreProperties>
</file>