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58"/>
    <p:restoredTop sz="94635"/>
  </p:normalViewPr>
  <p:slideViewPr>
    <p:cSldViewPr snapToGrid="0" snapToObjects="1" showGuides="1">
      <p:cViewPr varScale="1">
        <p:scale>
          <a:sx n="105" d="100"/>
          <a:sy n="105" d="100"/>
        </p:scale>
        <p:origin x="34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3C6A-0238-794F-87D1-7526F16C1737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F36D-CFC0-0144-A098-656EFE438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0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3C6A-0238-794F-87D1-7526F16C1737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F36D-CFC0-0144-A098-656EFE438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3C6A-0238-794F-87D1-7526F16C1737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F36D-CFC0-0144-A098-656EFE438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4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3C6A-0238-794F-87D1-7526F16C1737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F36D-CFC0-0144-A098-656EFE438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3C6A-0238-794F-87D1-7526F16C1737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F36D-CFC0-0144-A098-656EFE438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0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3C6A-0238-794F-87D1-7526F16C1737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F36D-CFC0-0144-A098-656EFE438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3C6A-0238-794F-87D1-7526F16C1737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F36D-CFC0-0144-A098-656EFE438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8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3C6A-0238-794F-87D1-7526F16C1737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F36D-CFC0-0144-A098-656EFE438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6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3C6A-0238-794F-87D1-7526F16C1737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F36D-CFC0-0144-A098-656EFE438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7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3C6A-0238-794F-87D1-7526F16C1737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F36D-CFC0-0144-A098-656EFE438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1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3C6A-0238-794F-87D1-7526F16C1737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F36D-CFC0-0144-A098-656EFE438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F3C6A-0238-794F-87D1-7526F16C1737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CF36D-CFC0-0144-A098-656EFE438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2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/>
              </a:rPr>
              <a:t>How to Take Hold of Eternal Life</a:t>
            </a:r>
            <a:endParaRPr lang="en-US" sz="5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Flee sinful things: 1 Tim. </a:t>
            </a:r>
            <a:r>
              <a:rPr lang="en-US" sz="3600" dirty="0" smtClean="0"/>
              <a:t>6.11, 20</a:t>
            </a:r>
            <a:endParaRPr lang="en-US" sz="3600" dirty="0" smtClean="0"/>
          </a:p>
          <a:p>
            <a:endParaRPr lang="en-US" sz="2000" dirty="0" smtClean="0"/>
          </a:p>
          <a:p>
            <a:r>
              <a:rPr lang="en-US" sz="3600" dirty="0" smtClean="0"/>
              <a:t>Fight the good fight of faith: v12</a:t>
            </a:r>
          </a:p>
          <a:p>
            <a:endParaRPr lang="en-US" sz="2000" dirty="0" smtClean="0"/>
          </a:p>
          <a:p>
            <a:r>
              <a:rPr lang="en-US" sz="3600" dirty="0" smtClean="0"/>
              <a:t>Remember your calling: v12</a:t>
            </a:r>
          </a:p>
          <a:p>
            <a:endParaRPr lang="en-US" sz="2000" dirty="0"/>
          </a:p>
          <a:p>
            <a:r>
              <a:rPr lang="en-US" sz="3600" dirty="0" smtClean="0"/>
              <a:t>Hold fast the good confession: v12, 20</a:t>
            </a:r>
          </a:p>
          <a:p>
            <a:endParaRPr lang="en-US" sz="2000" dirty="0" smtClean="0"/>
          </a:p>
          <a:p>
            <a:r>
              <a:rPr lang="en-US" sz="3600" dirty="0" smtClean="0"/>
              <a:t>Remember that we will give an account: v13-16</a:t>
            </a:r>
          </a:p>
          <a:p>
            <a:endParaRPr lang="en-US" sz="2000" dirty="0" smtClean="0"/>
          </a:p>
          <a:p>
            <a:r>
              <a:rPr lang="en-US" sz="3600" dirty="0" smtClean="0"/>
              <a:t>Store up treasons in heaven</a:t>
            </a:r>
            <a:r>
              <a:rPr lang="en-US" sz="3600" smtClean="0"/>
              <a:t>: </a:t>
            </a:r>
            <a:r>
              <a:rPr lang="en-US" sz="3600" smtClean="0"/>
              <a:t>vv6-8, 17-19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34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850"/>
            <a:ext cx="10515600" cy="4686300"/>
          </a:xfrm>
        </p:spPr>
        <p:txBody>
          <a:bodyPr>
            <a:noAutofit/>
          </a:bodyPr>
          <a:lstStyle/>
          <a:p>
            <a:r>
              <a:rPr lang="en-US" sz="8000" dirty="0" smtClean="0"/>
              <a:t>If you want to go to heaven, then you’re going to have to fight your way there!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65962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76</Words>
  <Application>Microsoft Macintosh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Corbel</vt:lpstr>
      <vt:lpstr>Arial</vt:lpstr>
      <vt:lpstr>Office Theme</vt:lpstr>
      <vt:lpstr>PowerPoint Presentation</vt:lpstr>
      <vt:lpstr>How to Take Hold of Eternal Life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11</cp:revision>
  <dcterms:created xsi:type="dcterms:W3CDTF">2018-10-14T18:43:17Z</dcterms:created>
  <dcterms:modified xsi:type="dcterms:W3CDTF">2018-10-14T22:23:36Z</dcterms:modified>
</cp:coreProperties>
</file>