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3"/>
    <p:restoredTop sz="94635"/>
  </p:normalViewPr>
  <p:slideViewPr>
    <p:cSldViewPr snapToGrid="0" snapToObjects="1" showGuides="1">
      <p:cViewPr>
        <p:scale>
          <a:sx n="89" d="100"/>
          <a:sy n="89" d="100"/>
        </p:scale>
        <p:origin x="1400" y="5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C42DB-2378-A744-90E2-647B5A8908F8}" type="datetimeFigureOut">
              <a:rPr lang="en-US" smtClean="0"/>
              <a:t>10/6/18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CBDCB-C4AE-3340-862F-A3A0235D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5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3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4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2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8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7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2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3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1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9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6CBB-CA0D-7446-85C9-9BFD93284B66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8BF64-8696-CE48-91B3-85466CE1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4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001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098"/>
            <a:ext cx="10515600" cy="2549805"/>
          </a:xfrm>
        </p:spPr>
        <p:txBody>
          <a:bodyPr>
            <a:noAutofit/>
          </a:bodyPr>
          <a:lstStyle/>
          <a:p>
            <a:pPr lvl="0" algn="ctr"/>
            <a:r>
              <a:rPr lang="en-US" sz="7200" dirty="0" smtClean="0"/>
              <a:t>Spiritual growth begins with a spiritual REBIRTH.</a:t>
            </a:r>
          </a:p>
          <a:p>
            <a:pPr lvl="0" algn="ctr"/>
            <a:r>
              <a:rPr lang="en-US" sz="3200" dirty="0" smtClean="0"/>
              <a:t>1 Peter 1.22-23</a:t>
            </a:r>
          </a:p>
        </p:txBody>
      </p:sp>
    </p:spTree>
    <p:extLst>
      <p:ext uri="{BB962C8B-B14F-4D97-AF65-F5344CB8AC3E}">
        <p14:creationId xmlns:p14="http://schemas.microsoft.com/office/powerpoint/2010/main" val="251810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5383"/>
            <a:ext cx="10515600" cy="2507234"/>
          </a:xfrm>
        </p:spPr>
        <p:txBody>
          <a:bodyPr>
            <a:noAutofit/>
          </a:bodyPr>
          <a:lstStyle/>
          <a:p>
            <a:pPr lvl="0" algn="ctr"/>
            <a:r>
              <a:rPr lang="en-US" sz="7200" dirty="0" smtClean="0"/>
              <a:t>Spiritual growth demands daily ATTENTION.</a:t>
            </a:r>
          </a:p>
          <a:p>
            <a:pPr lvl="0" algn="ctr"/>
            <a:r>
              <a:rPr lang="en-US" sz="3200" dirty="0" smtClean="0"/>
              <a:t>Luke 9.23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8107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Ways to Grow Spiritually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Autofit/>
          </a:bodyPr>
          <a:lstStyle/>
          <a:p>
            <a:r>
              <a:rPr lang="en-US" sz="2900" dirty="0" smtClean="0"/>
              <a:t>Consider your DEPENDENCY on God’s BLESSINGS.</a:t>
            </a:r>
          </a:p>
          <a:p>
            <a:endParaRPr lang="en-US" sz="2900" dirty="0" smtClean="0"/>
          </a:p>
          <a:p>
            <a:r>
              <a:rPr lang="en-US" sz="2900" dirty="0" smtClean="0"/>
              <a:t>DESIRE to pray </a:t>
            </a:r>
            <a:r>
              <a:rPr lang="en-US" sz="2900" dirty="0"/>
              <a:t>and </a:t>
            </a:r>
            <a:r>
              <a:rPr lang="en-US" sz="2900" dirty="0" smtClean="0"/>
              <a:t>grow.</a:t>
            </a:r>
          </a:p>
          <a:p>
            <a:endParaRPr lang="en-US" sz="2900" dirty="0" smtClean="0"/>
          </a:p>
          <a:p>
            <a:r>
              <a:rPr lang="en-US" sz="2900" dirty="0"/>
              <a:t>S</a:t>
            </a:r>
            <a:r>
              <a:rPr lang="en-US" sz="2900" dirty="0" smtClean="0"/>
              <a:t>tudy </a:t>
            </a:r>
            <a:r>
              <a:rPr lang="en-US" sz="2900" dirty="0"/>
              <a:t>God’s </a:t>
            </a:r>
            <a:r>
              <a:rPr lang="en-US" sz="2900" dirty="0" smtClean="0"/>
              <a:t>word </a:t>
            </a:r>
            <a:r>
              <a:rPr lang="en-US" sz="2900" dirty="0" smtClean="0"/>
              <a:t>REGULARLY </a:t>
            </a:r>
            <a:r>
              <a:rPr lang="en-US" sz="2900" dirty="0" smtClean="0"/>
              <a:t>and </a:t>
            </a:r>
            <a:r>
              <a:rPr lang="en-US" sz="2900" dirty="0" smtClean="0"/>
              <a:t>CONSTANTLY</a:t>
            </a:r>
            <a:r>
              <a:rPr lang="en-US" sz="2900" dirty="0" smtClean="0"/>
              <a:t> examine yourself.</a:t>
            </a:r>
          </a:p>
          <a:p>
            <a:endParaRPr lang="en-US" sz="2900" dirty="0" smtClean="0"/>
          </a:p>
          <a:p>
            <a:r>
              <a:rPr lang="en-US" sz="2900" dirty="0" smtClean="0"/>
              <a:t>TRAIN yourself for godliness.</a:t>
            </a:r>
          </a:p>
          <a:p>
            <a:endParaRPr lang="en-US" sz="2900" dirty="0" smtClean="0"/>
          </a:p>
          <a:p>
            <a:r>
              <a:rPr lang="en-US" sz="2900" dirty="0" smtClean="0"/>
              <a:t>Readily welcome INSTRUCTIVE and CORRECTIVE discipline.</a:t>
            </a:r>
          </a:p>
          <a:p>
            <a:endParaRPr lang="en-US" sz="2900" dirty="0" smtClean="0"/>
          </a:p>
          <a:p>
            <a:r>
              <a:rPr lang="en-US" sz="2900" dirty="0" smtClean="0"/>
              <a:t>Worship CONSISTENTLY.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472973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8283"/>
            <a:ext cx="10515600" cy="5501435"/>
          </a:xfrm>
        </p:spPr>
        <p:txBody>
          <a:bodyPr>
            <a:noAutofit/>
          </a:bodyPr>
          <a:lstStyle/>
          <a:p>
            <a:r>
              <a:rPr lang="en-US" sz="7200" dirty="0" smtClean="0"/>
              <a:t>If you find yourself FORGETTING that you were CLEANSED from your sins, you are not growing spiritually.</a:t>
            </a:r>
          </a:p>
          <a:p>
            <a:r>
              <a:rPr lang="mr-IN" sz="3200" dirty="0" smtClean="0"/>
              <a:t>2 Peter 1.3-11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0504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82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PowerPoint Presentation</vt:lpstr>
      <vt:lpstr>Ways to Grow Spiritually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test.</dc:title>
  <dc:creator>Bryan Garlock</dc:creator>
  <cp:lastModifiedBy>Bryan Garlock</cp:lastModifiedBy>
  <cp:revision>13</cp:revision>
  <dcterms:created xsi:type="dcterms:W3CDTF">2018-10-07T00:54:36Z</dcterms:created>
  <dcterms:modified xsi:type="dcterms:W3CDTF">2018-10-07T13:33:04Z</dcterms:modified>
</cp:coreProperties>
</file>