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3"/>
    <p:restoredTop sz="94635"/>
  </p:normalViewPr>
  <p:slideViewPr>
    <p:cSldViewPr snapToGrid="0" snapToObjects="1" showGuides="1">
      <p:cViewPr varScale="1">
        <p:scale>
          <a:sx n="105" d="100"/>
          <a:sy n="105" d="100"/>
        </p:scale>
        <p:origin x="8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D4186-8D64-7445-8E06-9CF9940E14EB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4A395-06A4-8443-907A-A299AA22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3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6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9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9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7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9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DE09-3C4D-DD4F-9E4E-8CE840B31FBF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035C-021F-6244-ABC7-5DC8591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98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Characteristics of Brotherly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/>
              <a:t>Love is grateful for the best in others: vv4-7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3600" dirty="0" smtClean="0"/>
              <a:t>Love </a:t>
            </a:r>
            <a:r>
              <a:rPr lang="en-US" sz="3600" dirty="0"/>
              <a:t>deals honestly with others: vv8, 13-14, </a:t>
            </a:r>
            <a:r>
              <a:rPr lang="en-US" sz="3600" dirty="0" smtClean="0"/>
              <a:t>20</a:t>
            </a:r>
            <a:endParaRPr lang="en-US" sz="3600" dirty="0"/>
          </a:p>
          <a:p>
            <a:pPr lvl="0"/>
            <a:endParaRPr lang="en-US" sz="2400" dirty="0" smtClean="0"/>
          </a:p>
          <a:p>
            <a:pPr lvl="0"/>
            <a:r>
              <a:rPr lang="en-US" sz="3600" dirty="0" smtClean="0"/>
              <a:t>Love </a:t>
            </a:r>
            <a:r>
              <a:rPr lang="en-US" sz="3600" dirty="0"/>
              <a:t>seeks the best of others: v10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3600" dirty="0" smtClean="0"/>
              <a:t>Love </a:t>
            </a:r>
            <a:r>
              <a:rPr lang="en-US" sz="3600" dirty="0"/>
              <a:t>bears the burdens of others: vv18-19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3600" dirty="0" smtClean="0"/>
              <a:t>Love </a:t>
            </a:r>
            <a:r>
              <a:rPr lang="en-US" sz="3600" dirty="0"/>
              <a:t>believes the best of others: </a:t>
            </a:r>
            <a:r>
              <a:rPr lang="en-US" sz="3600" dirty="0" smtClean="0"/>
              <a:t>v21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791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Brotherly Love Was Necessary to Receive Onesimus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</a:t>
            </a:r>
            <a:r>
              <a:rPr lang="en-US" sz="4800" dirty="0" smtClean="0"/>
              <a:t>aul appealed to Philemon for love's sake instead of commandment to impress upon him the need for a demonstration of his love for Christ.</a:t>
            </a:r>
          </a:p>
        </p:txBody>
      </p:sp>
    </p:spTree>
    <p:extLst>
      <p:ext uri="{BB962C8B-B14F-4D97-AF65-F5344CB8AC3E}">
        <p14:creationId xmlns:p14="http://schemas.microsoft.com/office/powerpoint/2010/main" val="16192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82</Words>
  <Application>Microsoft Macintosh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Corbel</vt:lpstr>
      <vt:lpstr>Arial</vt:lpstr>
      <vt:lpstr>Office Theme</vt:lpstr>
      <vt:lpstr>PowerPoint Presentation</vt:lpstr>
      <vt:lpstr>The Characteristics of Brotherly Love</vt:lpstr>
      <vt:lpstr>Brotherly Love Was Necessary to Receive Onesimus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7</cp:revision>
  <dcterms:created xsi:type="dcterms:W3CDTF">2018-10-07T20:42:06Z</dcterms:created>
  <dcterms:modified xsi:type="dcterms:W3CDTF">2018-10-07T22:21:26Z</dcterms:modified>
</cp:coreProperties>
</file>