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94"/>
    <p:restoredTop sz="94635"/>
  </p:normalViewPr>
  <p:slideViewPr>
    <p:cSldViewPr snapToGrid="0" snapToObjects="1" showGuides="1">
      <p:cViewPr varScale="1">
        <p:scale>
          <a:sx n="105" d="100"/>
          <a:sy n="105" d="100"/>
        </p:scale>
        <p:origin x="80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335D-8DEE-BC4F-B1D2-B2617F88A26E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23E3-F247-164A-B6F2-EC1F2B7B5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6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335D-8DEE-BC4F-B1D2-B2617F88A26E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23E3-F247-164A-B6F2-EC1F2B7B5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5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335D-8DEE-BC4F-B1D2-B2617F88A26E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23E3-F247-164A-B6F2-EC1F2B7B5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4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  <a:lvl2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2pPr>
            <a:lvl3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3pPr>
            <a:lvl4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4pPr>
            <a:lvl5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335D-8DEE-BC4F-B1D2-B2617F88A26E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23E3-F247-164A-B6F2-EC1F2B7B5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5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335D-8DEE-BC4F-B1D2-B2617F88A26E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23E3-F247-164A-B6F2-EC1F2B7B5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335D-8DEE-BC4F-B1D2-B2617F88A26E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23E3-F247-164A-B6F2-EC1F2B7B5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8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335D-8DEE-BC4F-B1D2-B2617F88A26E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23E3-F247-164A-B6F2-EC1F2B7B5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3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335D-8DEE-BC4F-B1D2-B2617F88A26E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23E3-F247-164A-B6F2-EC1F2B7B5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335D-8DEE-BC4F-B1D2-B2617F88A26E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23E3-F247-164A-B6F2-EC1F2B7B5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4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335D-8DEE-BC4F-B1D2-B2617F88A26E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23E3-F247-164A-B6F2-EC1F2B7B5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4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3335D-8DEE-BC4F-B1D2-B2617F88A26E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23E3-F247-164A-B6F2-EC1F2B7B5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3335D-8DEE-BC4F-B1D2-B2617F88A26E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023E3-F247-164A-B6F2-EC1F2B7B5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3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104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the Preacher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His preaching was instructive.</a:t>
            </a:r>
          </a:p>
          <a:p>
            <a:endParaRPr lang="en-US" dirty="0" smtClean="0"/>
          </a:p>
          <a:p>
            <a:r>
              <a:rPr lang="en-US" sz="3500" dirty="0" smtClean="0"/>
              <a:t>His preaching was urgent and demanding.</a:t>
            </a:r>
          </a:p>
          <a:p>
            <a:endParaRPr lang="en-US" dirty="0" smtClean="0"/>
          </a:p>
          <a:p>
            <a:r>
              <a:rPr lang="en-US" sz="3500" dirty="0" smtClean="0"/>
              <a:t>His preaching was authoritative.</a:t>
            </a:r>
          </a:p>
          <a:p>
            <a:endParaRPr lang="en-US" dirty="0" smtClean="0"/>
          </a:p>
          <a:p>
            <a:r>
              <a:rPr lang="en-US" sz="3500" dirty="0" smtClean="0"/>
              <a:t>His preaching was compassionate.</a:t>
            </a:r>
          </a:p>
          <a:p>
            <a:endParaRPr lang="en-US" dirty="0" smtClean="0"/>
          </a:p>
          <a:p>
            <a:r>
              <a:rPr lang="en-US" sz="3500" dirty="0" smtClean="0"/>
              <a:t>His preaching was passionately firm when necessary.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724009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092" y="694087"/>
            <a:ext cx="10719816" cy="5469827"/>
          </a:xfrm>
        </p:spPr>
        <p:txBody>
          <a:bodyPr>
            <a:noAutofit/>
          </a:bodyPr>
          <a:lstStyle/>
          <a:p>
            <a:r>
              <a:rPr lang="en-US" sz="9600" dirty="0" smtClean="0"/>
              <a:t>When we apply these things to our teaching, we will be blessed by God.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536279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49</Words>
  <Application>Microsoft Macintosh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Calibri Light</vt:lpstr>
      <vt:lpstr>Corbel</vt:lpstr>
      <vt:lpstr>Arial</vt:lpstr>
      <vt:lpstr>Office Theme</vt:lpstr>
      <vt:lpstr>PowerPoint Presentation</vt:lpstr>
      <vt:lpstr>Jesus the Preacher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4</cp:revision>
  <dcterms:created xsi:type="dcterms:W3CDTF">2018-10-28T20:16:37Z</dcterms:created>
  <dcterms:modified xsi:type="dcterms:W3CDTF">2018-10-28T21:59:36Z</dcterms:modified>
</cp:coreProperties>
</file>