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3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94"/>
    <p:restoredTop sz="94635"/>
  </p:normalViewPr>
  <p:slideViewPr>
    <p:cSldViewPr snapToGrid="0" snapToObjects="1" showGuides="1">
      <p:cViewPr varScale="1">
        <p:scale>
          <a:sx n="105" d="100"/>
          <a:sy n="105" d="100"/>
        </p:scale>
        <p:origin x="808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4FC3D-E18C-9544-99BD-A1B9F4F3C32C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BD9C4-7815-D34C-8D9D-D5C309032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3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7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0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2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9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6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5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3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6EB21-B4AD-FA45-98A6-FEBD865C273B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A5D38-2469-FE4F-B68D-BA9BAFED8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76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We </a:t>
            </a:r>
            <a:r>
              <a:rPr lang="en-US" dirty="0" smtClean="0"/>
              <a:t>WERE: 2.1-3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When </a:t>
            </a:r>
            <a:r>
              <a:rPr lang="en-US" sz="6000" dirty="0"/>
              <a:t>we walk after the course of this world </a:t>
            </a:r>
            <a:r>
              <a:rPr lang="en-US" sz="6000" dirty="0" smtClean="0"/>
              <a:t>(1-3</a:t>
            </a:r>
            <a:r>
              <a:rPr lang="en-US" sz="6000" dirty="0"/>
              <a:t>), we are led by a </a:t>
            </a:r>
            <a:r>
              <a:rPr lang="en-US" sz="6000" dirty="0" smtClean="0"/>
              <a:t>DEMONIC spirit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231022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We </a:t>
            </a:r>
            <a:r>
              <a:rPr lang="en-US" dirty="0" smtClean="0"/>
              <a:t>WERE: 2.1-3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When </a:t>
            </a:r>
            <a:r>
              <a:rPr lang="en-US" sz="6000" dirty="0"/>
              <a:t>we walk after the course of this world </a:t>
            </a:r>
            <a:r>
              <a:rPr lang="en-US" sz="6000" dirty="0" smtClean="0"/>
              <a:t>(1-3</a:t>
            </a:r>
            <a:r>
              <a:rPr lang="en-US" sz="6000" dirty="0"/>
              <a:t>), we are led by a </a:t>
            </a:r>
            <a:r>
              <a:rPr lang="en-US" sz="6000" dirty="0" smtClean="0"/>
              <a:t>DEMONIC spirit</a:t>
            </a:r>
            <a:r>
              <a:rPr lang="en-US" sz="6000" dirty="0"/>
              <a:t>; when we walk in good works, we are led by the </a:t>
            </a:r>
            <a:r>
              <a:rPr lang="en-US" sz="6000" dirty="0" smtClean="0"/>
              <a:t>HEAVENLY Spirit (10).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31137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DID: </a:t>
            </a:r>
            <a:r>
              <a:rPr lang="mr-IN" dirty="0" smtClean="0"/>
              <a:t>2.4-9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While we were spiritually DEAD (1-3), </a:t>
            </a:r>
            <a:r>
              <a:rPr lang="en-US" sz="4600" dirty="0" smtClean="0"/>
              <a:t>God lovingly INTERVENED on our behalf (4)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8907488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DID: </a:t>
            </a:r>
            <a:r>
              <a:rPr lang="mr-IN" dirty="0" smtClean="0"/>
              <a:t>2.4-9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While we were spiritually DEAD (1-3), God lovingly INTERVENED on our behalf (4) – Jesus’ resurrection and reign with God (1.20) is the PATTERN for our resurrection and reign with Christ:</a:t>
            </a:r>
            <a:r>
              <a:rPr lang="en-US" sz="3000" dirty="0" smtClean="0"/>
              <a:t> 2.5-6; cf. 5.26; Rom. 6.3-11; Col. 2.11-13; 3.1-4; 1 Peter 3.21; John 5.24-25</a:t>
            </a:r>
          </a:p>
        </p:txBody>
      </p:sp>
    </p:spTree>
    <p:extLst>
      <p:ext uri="{BB962C8B-B14F-4D97-AF65-F5344CB8AC3E}">
        <p14:creationId xmlns:p14="http://schemas.microsoft.com/office/powerpoint/2010/main" val="82166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</a:t>
            </a:r>
            <a:r>
              <a:rPr lang="en-US" dirty="0" smtClean="0"/>
              <a:t>ARE: 2.10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7538" cy="4351338"/>
          </a:xfrm>
        </p:spPr>
        <p:txBody>
          <a:bodyPr>
            <a:noAutofit/>
          </a:bodyPr>
          <a:lstStyle/>
          <a:p>
            <a:r>
              <a:rPr lang="en-US" sz="4800" dirty="0" smtClean="0"/>
              <a:t>When we reflect on our past and how God rescued us and RECREATED us, it ought to yield a HEART that is moved to humility and gratitude, and motivate us to a life FULL of good works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1676720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</a:t>
            </a:r>
            <a:r>
              <a:rPr lang="en-US" dirty="0" smtClean="0"/>
              <a:t>ARE: 2.10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7538" cy="4351338"/>
          </a:xfrm>
        </p:spPr>
        <p:txBody>
          <a:bodyPr>
            <a:noAutofit/>
          </a:bodyPr>
          <a:lstStyle/>
          <a:p>
            <a:r>
              <a:rPr lang="en-US" sz="4800" dirty="0" smtClean="0"/>
              <a:t>When we reflect on our past and how God rescued us and RECREATED us, it ought to yield a HEART that is moved to humility and gratitude, and motivate us to a life FULL of good works – we were not saved by grace to WARM a PEW!</a:t>
            </a:r>
          </a:p>
        </p:txBody>
      </p:sp>
    </p:spTree>
    <p:extLst>
      <p:ext uri="{BB962C8B-B14F-4D97-AF65-F5344CB8AC3E}">
        <p14:creationId xmlns:p14="http://schemas.microsoft.com/office/powerpoint/2010/main" val="1066842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</a:t>
            </a:r>
            <a:r>
              <a:rPr lang="en-US" dirty="0" smtClean="0"/>
              <a:t>ARE: 2.10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In Christ, we become God’s work of ART to the world that manifests His beauty, glory, and power. We are the RESULT of His work </a:t>
            </a:r>
            <a:r>
              <a:rPr lang="mr-IN" sz="4800" dirty="0" smtClean="0"/>
              <a:t>–</a:t>
            </a:r>
            <a:r>
              <a:rPr lang="en-US" sz="4800" dirty="0" smtClean="0"/>
              <a:t> His masterpiece, His new CREATION:</a:t>
            </a:r>
            <a:r>
              <a:rPr lang="en-US" sz="3200" dirty="0" smtClean="0"/>
              <a:t> v7; 2 Cor. 5.17; Matt. 5.16; Eph. 4.20-24; 1 Peter. 2.9-10; Rom. 1.20; Gen. 1.2, 26-28, 31</a:t>
            </a:r>
          </a:p>
        </p:txBody>
      </p:sp>
    </p:spTree>
    <p:extLst>
      <p:ext uri="{BB962C8B-B14F-4D97-AF65-F5344CB8AC3E}">
        <p14:creationId xmlns:p14="http://schemas.microsoft.com/office/powerpoint/2010/main" val="1844570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327</Words>
  <Application>Microsoft Macintosh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Corbel</vt:lpstr>
      <vt:lpstr>Arial</vt:lpstr>
      <vt:lpstr>Office Theme</vt:lpstr>
      <vt:lpstr>PowerPoint Presentation</vt:lpstr>
      <vt:lpstr>What We WERE: 2.1-3</vt:lpstr>
      <vt:lpstr>What We WERE: 2.1-3</vt:lpstr>
      <vt:lpstr>What God DID: 2.4-9</vt:lpstr>
      <vt:lpstr>What God DID: 2.4-9</vt:lpstr>
      <vt:lpstr>What We ARE: 2.10</vt:lpstr>
      <vt:lpstr>What We ARE: 2.10</vt:lpstr>
      <vt:lpstr>What We ARE: 2.10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19</cp:revision>
  <dcterms:created xsi:type="dcterms:W3CDTF">2018-10-21T02:58:03Z</dcterms:created>
  <dcterms:modified xsi:type="dcterms:W3CDTF">2018-10-21T13:56:20Z</dcterms:modified>
</cp:coreProperties>
</file>