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5" r:id="rId4"/>
    <p:sldId id="259" r:id="rId5"/>
    <p:sldId id="263" r:id="rId6"/>
    <p:sldId id="260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4"/>
    <p:restoredTop sz="86438"/>
  </p:normalViewPr>
  <p:slideViewPr>
    <p:cSldViewPr snapToGrid="0" snapToObjects="1" showGuides="1">
      <p:cViewPr>
        <p:scale>
          <a:sx n="93" d="100"/>
          <a:sy n="93" d="100"/>
        </p:scale>
        <p:origin x="1288" y="6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0D380-0EDF-5241-B72D-E1BF8D1FA1EA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F172B-1743-6649-A311-114C611D4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F172B-1743-6649-A311-114C611D4C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70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F172B-1743-6649-A311-114C611D4C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F172B-1743-6649-A311-114C611D4C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4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F172B-1743-6649-A311-114C611D4C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9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8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0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8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DD0F-7C47-3041-B03D-258D34CBC0DC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AC5F-07D5-2A4F-A438-9A119B7FB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7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66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369" y="1715006"/>
            <a:ext cx="10863263" cy="3427989"/>
          </a:xfrm>
        </p:spPr>
        <p:txBody>
          <a:bodyPr>
            <a:noAutofit/>
          </a:bodyPr>
          <a:lstStyle/>
          <a:p>
            <a:pPr lvl="0"/>
            <a:r>
              <a:rPr lang="en-US" sz="8000" dirty="0"/>
              <a:t>Is Christ </a:t>
            </a:r>
            <a:r>
              <a:rPr lang="en-US" sz="8000" dirty="0" smtClean="0"/>
              <a:t>divided? You claim to be RELIGIOUS – Who DIED for you?</a:t>
            </a:r>
          </a:p>
        </p:txBody>
      </p:sp>
    </p:spTree>
    <p:extLst>
      <p:ext uri="{BB962C8B-B14F-4D97-AF65-F5344CB8AC3E}">
        <p14:creationId xmlns:p14="http://schemas.microsoft.com/office/powerpoint/2010/main" val="81976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369" y="1074738"/>
            <a:ext cx="10863263" cy="4708525"/>
          </a:xfrm>
        </p:spPr>
        <p:txBody>
          <a:bodyPr>
            <a:noAutofit/>
          </a:bodyPr>
          <a:lstStyle/>
          <a:p>
            <a:pPr lvl="0"/>
            <a:r>
              <a:rPr lang="en-US" sz="6800" dirty="0" smtClean="0"/>
              <a:t>Paul wanted no one to say they were immersed in his name or by his AUTHORITY; it was the name of Christ that was to be EXALTED!</a:t>
            </a:r>
          </a:p>
        </p:txBody>
      </p:sp>
    </p:spTree>
    <p:extLst>
      <p:ext uri="{BB962C8B-B14F-4D97-AF65-F5344CB8AC3E}">
        <p14:creationId xmlns:p14="http://schemas.microsoft.com/office/powerpoint/2010/main" val="1234682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84" y="490538"/>
            <a:ext cx="11375231" cy="5876925"/>
          </a:xfrm>
        </p:spPr>
        <p:txBody>
          <a:bodyPr>
            <a:noAutofit/>
          </a:bodyPr>
          <a:lstStyle/>
          <a:p>
            <a:pPr lvl="0"/>
            <a:r>
              <a:rPr lang="en-US" sz="6000" dirty="0" smtClean="0"/>
              <a:t>Preaching the CROSS (vv17-31) will draw the hearts of men to faith in and obedience to CHRIST (vv10-13) so they may enjoy FELLOWSHIP with and in Him (vv2, 4, 9, 13, 30) – that’s the primary mission.</a:t>
            </a:r>
          </a:p>
        </p:txBody>
      </p:sp>
    </p:spTree>
    <p:extLst>
      <p:ext uri="{BB962C8B-B14F-4D97-AF65-F5344CB8AC3E}">
        <p14:creationId xmlns:p14="http://schemas.microsoft.com/office/powerpoint/2010/main" val="21348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The Argument</a:t>
            </a:r>
            <a:endParaRPr lang="en-US" sz="6600" b="1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800" dirty="0"/>
              <a:t>“Paul was sent to preach the gospel and not baptism; therefore, baptism is not part of the gospel; therefore, baptism is not essential to salvation</a:t>
            </a:r>
            <a:r>
              <a:rPr lang="en-US" sz="5800" dirty="0" smtClean="0"/>
              <a:t>.”</a:t>
            </a:r>
            <a:endParaRPr lang="en-US" sz="5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14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369" y="828675"/>
            <a:ext cx="10863263" cy="5200650"/>
          </a:xfrm>
        </p:spPr>
        <p:txBody>
          <a:bodyPr>
            <a:noAutofit/>
          </a:bodyPr>
          <a:lstStyle/>
          <a:p>
            <a:pPr lvl="0"/>
            <a:r>
              <a:rPr lang="en-US" sz="8000" dirty="0" smtClean="0"/>
              <a:t>Paul is NOT saying that baptism is not part of the gospel nor that it was non-essential:</a:t>
            </a:r>
          </a:p>
          <a:p>
            <a:pPr lvl="0"/>
            <a:r>
              <a:rPr lang="en-US" sz="3200" dirty="0" smtClean="0"/>
              <a:t>Acts 22.16; 16.14-15; 33; 18.8; 19.5; Rom. 6.3-5;</a:t>
            </a:r>
          </a:p>
          <a:p>
            <a:pPr lvl="0"/>
            <a:r>
              <a:rPr lang="en-US" sz="3200" dirty="0" smtClean="0"/>
              <a:t>Eph. 2.5-6; 4.5; Col. 2.12-13; Gal. 3.26-27</a:t>
            </a:r>
          </a:p>
        </p:txBody>
      </p:sp>
    </p:spTree>
    <p:extLst>
      <p:ext uri="{BB962C8B-B14F-4D97-AF65-F5344CB8AC3E}">
        <p14:creationId xmlns:p14="http://schemas.microsoft.com/office/powerpoint/2010/main" val="166617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369" y="828675"/>
            <a:ext cx="10863263" cy="5200650"/>
          </a:xfrm>
        </p:spPr>
        <p:txBody>
          <a:bodyPr>
            <a:noAutofit/>
          </a:bodyPr>
          <a:lstStyle/>
          <a:p>
            <a:pPr lvl="0"/>
            <a:r>
              <a:rPr lang="en-US" sz="8000" dirty="0" smtClean="0"/>
              <a:t>Preaching Jesus INCLUDES preaching baptism in Jesus’ name:</a:t>
            </a:r>
            <a:endParaRPr lang="en-US" sz="5400" dirty="0" smtClean="0"/>
          </a:p>
          <a:p>
            <a:pPr lvl="0"/>
            <a:r>
              <a:rPr lang="en-US" sz="3200" dirty="0" smtClean="0"/>
              <a:t>Matt. 28.18-20; Mark 16.15-16; Acts 2.38; 8.12, 35-36; cf. 1 Cor. 1.13, 23; 15.1-4; Rom. 6.1-11; Gal. 2.20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004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369" y="524404"/>
            <a:ext cx="11019631" cy="5809192"/>
          </a:xfrm>
        </p:spPr>
        <p:txBody>
          <a:bodyPr>
            <a:noAutofit/>
          </a:bodyPr>
          <a:lstStyle/>
          <a:p>
            <a:pPr lvl="0"/>
            <a:r>
              <a:rPr lang="en-US" sz="6000" dirty="0" smtClean="0"/>
              <a:t>The same two things that were necessary to be “of Paul” are necessary to be “of Christ.” (v13) Therefore, the CROSS and BAPTISM go hand and hand – you cannot be saved when you REMOVE </a:t>
            </a:r>
            <a:r>
              <a:rPr lang="en-US" sz="6000" smtClean="0"/>
              <a:t>one of them</a:t>
            </a:r>
            <a:r>
              <a:rPr lang="en-US" sz="6000" dirty="0" smtClean="0"/>
              <a:t>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3025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263</Words>
  <Application>Microsoft Macintosh PowerPoint</Application>
  <PresentationFormat>Widescreen</PresentationFormat>
  <Paragraphs>15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The Argument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19</cp:revision>
  <dcterms:created xsi:type="dcterms:W3CDTF">2018-10-14T03:44:48Z</dcterms:created>
  <dcterms:modified xsi:type="dcterms:W3CDTF">2018-10-14T13:51:36Z</dcterms:modified>
</cp:coreProperties>
</file>