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94"/>
    <p:restoredTop sz="94635"/>
  </p:normalViewPr>
  <p:slideViewPr>
    <p:cSldViewPr snapToGrid="0" snapToObjects="1" showGuides="1">
      <p:cViewPr varScale="1">
        <p:scale>
          <a:sx n="105" d="100"/>
          <a:sy n="105" d="100"/>
        </p:scale>
        <p:origin x="808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186B0-9168-5349-A72B-AF02EBB3D821}" type="datetimeFigureOut">
              <a:rPr lang="en-US" smtClean="0"/>
              <a:t>10/21/18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2FF2-BCA8-4C43-803F-E20677BA6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728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186B0-9168-5349-A72B-AF02EBB3D821}" type="datetimeFigureOut">
              <a:rPr lang="en-US" smtClean="0"/>
              <a:t>10/21/18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2FF2-BCA8-4C43-803F-E20677BA6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871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186B0-9168-5349-A72B-AF02EBB3D821}" type="datetimeFigureOut">
              <a:rPr lang="en-US" smtClean="0"/>
              <a:t>10/21/18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2FF2-BCA8-4C43-803F-E20677BA6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211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186B0-9168-5349-A72B-AF02EBB3D821}" type="datetimeFigureOut">
              <a:rPr lang="en-US" smtClean="0"/>
              <a:t>10/21/18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2FF2-BCA8-4C43-803F-E20677BA6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242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186B0-9168-5349-A72B-AF02EBB3D821}" type="datetimeFigureOut">
              <a:rPr lang="en-US" smtClean="0"/>
              <a:t>10/21/18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2FF2-BCA8-4C43-803F-E20677BA6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568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186B0-9168-5349-A72B-AF02EBB3D821}" type="datetimeFigureOut">
              <a:rPr lang="en-US" smtClean="0"/>
              <a:t>10/21/18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2FF2-BCA8-4C43-803F-E20677BA6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535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186B0-9168-5349-A72B-AF02EBB3D821}" type="datetimeFigureOut">
              <a:rPr lang="en-US" smtClean="0"/>
              <a:t>10/21/18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2FF2-BCA8-4C43-803F-E20677BA6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193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186B0-9168-5349-A72B-AF02EBB3D821}" type="datetimeFigureOut">
              <a:rPr lang="en-US" smtClean="0"/>
              <a:t>10/21/18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2FF2-BCA8-4C43-803F-E20677BA6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299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186B0-9168-5349-A72B-AF02EBB3D821}" type="datetimeFigureOut">
              <a:rPr lang="en-US" smtClean="0"/>
              <a:t>10/21/18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2FF2-BCA8-4C43-803F-E20677BA6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750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186B0-9168-5349-A72B-AF02EBB3D821}" type="datetimeFigureOut">
              <a:rPr lang="en-US" smtClean="0"/>
              <a:t>10/21/18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2FF2-BCA8-4C43-803F-E20677BA6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34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186B0-9168-5349-A72B-AF02EBB3D821}" type="datetimeFigureOut">
              <a:rPr lang="en-US" smtClean="0"/>
              <a:t>10/21/18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2FF2-BCA8-4C43-803F-E20677BA6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664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186B0-9168-5349-A72B-AF02EBB3D821}" type="datetimeFigureOut">
              <a:rPr lang="en-US" smtClean="0"/>
              <a:t>10/21/18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02FF2-BCA8-4C43-803F-E20677BA6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040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indent="0" algn="l" defTabSz="914400" rtl="0" eaLnBrk="1" latinLnBrk="0" hangingPunct="1">
        <a:lnSpc>
          <a:spcPct val="90000"/>
        </a:lnSpc>
        <a:spcBef>
          <a:spcPts val="0"/>
        </a:spcBef>
        <a:buFont typeface="Arial" charset="0"/>
        <a:buNone/>
        <a:defRPr sz="4400" b="1" kern="1200">
          <a:solidFill>
            <a:schemeClr val="tx1"/>
          </a:solidFill>
          <a:latin typeface="Corbel" charset="0"/>
          <a:ea typeface="Corbel" charset="0"/>
          <a:cs typeface="Corbel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0"/>
        </a:spcBef>
        <a:buFont typeface="Arial"/>
        <a:buNone/>
        <a:defRPr sz="2800" b="1" kern="1200">
          <a:solidFill>
            <a:schemeClr val="tx1"/>
          </a:solidFill>
          <a:latin typeface="Corbel" charset="0"/>
          <a:ea typeface="Corbel" charset="0"/>
          <a:cs typeface="Corbel" charset="0"/>
        </a:defRPr>
      </a:lvl1pPr>
      <a:lvl2pPr marL="0" indent="0" algn="l" defTabSz="914400" rtl="0" eaLnBrk="1" latinLnBrk="0" hangingPunct="1">
        <a:lnSpc>
          <a:spcPct val="90000"/>
        </a:lnSpc>
        <a:spcBef>
          <a:spcPts val="0"/>
        </a:spcBef>
        <a:buFont typeface="Arial"/>
        <a:buNone/>
        <a:defRPr sz="2400" b="1" kern="1200">
          <a:solidFill>
            <a:schemeClr val="tx1"/>
          </a:solidFill>
          <a:latin typeface="Corbel" charset="0"/>
          <a:ea typeface="Corbel" charset="0"/>
          <a:cs typeface="Corbel" charset="0"/>
        </a:defRPr>
      </a:lvl2pPr>
      <a:lvl3pPr marL="0" indent="0" algn="l" defTabSz="914400" rtl="0" eaLnBrk="1" latinLnBrk="0" hangingPunct="1">
        <a:lnSpc>
          <a:spcPct val="90000"/>
        </a:lnSpc>
        <a:spcBef>
          <a:spcPts val="0"/>
        </a:spcBef>
        <a:buFont typeface="Arial"/>
        <a:buNone/>
        <a:defRPr sz="2000" b="1" kern="1200">
          <a:solidFill>
            <a:schemeClr val="tx1"/>
          </a:solidFill>
          <a:latin typeface="Corbel" charset="0"/>
          <a:ea typeface="Corbel" charset="0"/>
          <a:cs typeface="Corbel" charset="0"/>
        </a:defRPr>
      </a:lvl3pPr>
      <a:lvl4pPr marL="0" indent="0" algn="l" defTabSz="914400" rtl="0" eaLnBrk="1" latinLnBrk="0" hangingPunct="1">
        <a:lnSpc>
          <a:spcPct val="90000"/>
        </a:lnSpc>
        <a:spcBef>
          <a:spcPts val="0"/>
        </a:spcBef>
        <a:buFont typeface="Arial"/>
        <a:buNone/>
        <a:defRPr sz="1800" b="1" kern="1200">
          <a:solidFill>
            <a:schemeClr val="tx1"/>
          </a:solidFill>
          <a:latin typeface="Corbel" charset="0"/>
          <a:ea typeface="Corbel" charset="0"/>
          <a:cs typeface="Corbel" charset="0"/>
        </a:defRPr>
      </a:lvl4pPr>
      <a:lvl5pPr marL="0" indent="0" algn="l" defTabSz="914400" rtl="0" eaLnBrk="1" latinLnBrk="0" hangingPunct="1">
        <a:lnSpc>
          <a:spcPct val="90000"/>
        </a:lnSpc>
        <a:spcBef>
          <a:spcPts val="0"/>
        </a:spcBef>
        <a:buFont typeface="Arial"/>
        <a:buNone/>
        <a:defRPr sz="1800" b="1" kern="1200">
          <a:solidFill>
            <a:schemeClr val="tx1"/>
          </a:solidFill>
          <a:latin typeface="Corbel" charset="0"/>
          <a:ea typeface="Corbel" charset="0"/>
          <a:cs typeface="Corbe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93782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Praise for Victory: </a:t>
            </a:r>
            <a:r>
              <a:rPr lang="en-US" dirty="0"/>
              <a:t>1-7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We praise God because of His power and salvation – God is the source of spiritual victories and blessings:</a:t>
            </a:r>
          </a:p>
          <a:p>
            <a:r>
              <a:rPr lang="en-US" sz="3200" dirty="0" smtClean="0"/>
              <a:t>1 Cor. 15.57; 2 Cor. 2.14; 1 John 5.4</a:t>
            </a:r>
          </a:p>
        </p:txBody>
      </p:sp>
    </p:spTree>
    <p:extLst>
      <p:ext uri="{BB962C8B-B14F-4D97-AF65-F5344CB8AC3E}">
        <p14:creationId xmlns:p14="http://schemas.microsoft.com/office/powerpoint/2010/main" val="104391354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Praise for God’s Justice: 8-12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Since God was on David’s side, no future enemies stood a chance – they would retreat; even Satan will retreat when we resist: </a:t>
            </a:r>
            <a:r>
              <a:rPr lang="en-US" sz="4000" dirty="0" smtClean="0"/>
              <a:t>James 4.7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15777550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Praise to God Almighty: </a:t>
            </a:r>
            <a:r>
              <a:rPr lang="en-US" dirty="0"/>
              <a:t>13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200" dirty="0" smtClean="0"/>
              <a:t>Since God will deliver our souls at the judgment, we ought to offer up continual praise for our Creator. He is to be loved and cherished by us.</a:t>
            </a:r>
            <a:endParaRPr lang="en-US" sz="5200" dirty="0"/>
          </a:p>
        </p:txBody>
      </p:sp>
    </p:spTree>
    <p:extLst>
      <p:ext uri="{BB962C8B-B14F-4D97-AF65-F5344CB8AC3E}">
        <p14:creationId xmlns:p14="http://schemas.microsoft.com/office/powerpoint/2010/main" val="3835366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109</Words>
  <Application>Microsoft Macintosh PowerPoint</Application>
  <PresentationFormat>Widescreen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Corbel</vt:lpstr>
      <vt:lpstr>Arial</vt:lpstr>
      <vt:lpstr>Office Theme</vt:lpstr>
      <vt:lpstr>PowerPoint Presentation</vt:lpstr>
      <vt:lpstr>Praise for Victory: 1-7</vt:lpstr>
      <vt:lpstr>Praise for God’s Justice: 8-12</vt:lpstr>
      <vt:lpstr>Praise to God Almighty: 13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8</cp:revision>
  <dcterms:created xsi:type="dcterms:W3CDTF">2018-10-21T18:55:38Z</dcterms:created>
  <dcterms:modified xsi:type="dcterms:W3CDTF">2018-10-21T20:41:48Z</dcterms:modified>
</cp:coreProperties>
</file>