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4" r:id="rId5"/>
    <p:sldId id="265" r:id="rId6"/>
    <p:sldId id="266" r:id="rId7"/>
    <p:sldId id="267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6"/>
    <p:restoredTop sz="86438"/>
  </p:normalViewPr>
  <p:slideViewPr>
    <p:cSldViewPr snapToGrid="0" snapToObjects="1" showGuides="1">
      <p:cViewPr>
        <p:scale>
          <a:sx n="84" d="100"/>
          <a:sy n="84" d="100"/>
        </p:scale>
        <p:origin x="904" y="4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6AFC1-186D-934B-9C16-A1120CEF0C01}" type="datetimeFigureOut">
              <a:rPr lang="en-US" smtClean="0"/>
              <a:t>9/23/18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C7FFC-F09B-B444-8295-F954524A7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Text: Jeremiah 36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God’s word was sent forth to expose ____________________, produce godly _________________, and demand godly _______________: Jer. 36.2-3, 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Irony of the Situation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Jehoiakim did not refuse to listen; he listened exclusively to publicly repudiate (29) the ___________ and ____________________________ (27-28, 32) message by destroying it in ________ (23). But he did so to own __________________________ (30-31).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Spirit of Jehoiakim | when we burn our bibles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_____________ God’s word, cut and burn!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_____________ with God’s word, cut and burn!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become _______________ with those who speak the truth, cut and burn!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are no longer bother by God’s _______________, cut and burn!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refuse to obey ____________________ commands, cut and burn!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________________ our wicked lifestyle, and refuse to repent of sin, cut and burn!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_______________ God’s word to fit our lifestyle, cut and burn!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________________ or take from God’s word, cut and burn!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follow man’s ____________________ rather than God’s commandments, cut and burn!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Will You Do with God’s Word?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the spirit of Jehoiakim when we “tear our ______________” (Jer. 36.23-24) and the spirit of Josiah when we tear our _____________ (2 Kings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22.11-13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7FFC-F09B-B444-8295-F954524A7C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7F06-BE64-6548-BACA-B4BBF9D6E143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C3A3-ED7C-BF40-B38E-73635496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4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7F06-BE64-6548-BACA-B4BBF9D6E143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C3A3-ED7C-BF40-B38E-73635496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1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7F06-BE64-6548-BACA-B4BBF9D6E143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C3A3-ED7C-BF40-B38E-73635496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7F06-BE64-6548-BACA-B4BBF9D6E143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C3A3-ED7C-BF40-B38E-73635496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8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7F06-BE64-6548-BACA-B4BBF9D6E143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C3A3-ED7C-BF40-B38E-73635496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6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7F06-BE64-6548-BACA-B4BBF9D6E143}" type="datetimeFigureOut">
              <a:rPr lang="en-US" smtClean="0"/>
              <a:t>9/23/18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C3A3-ED7C-BF40-B38E-73635496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4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7F06-BE64-6548-BACA-B4BBF9D6E143}" type="datetimeFigureOut">
              <a:rPr lang="en-US" smtClean="0"/>
              <a:t>9/23/18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C3A3-ED7C-BF40-B38E-73635496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6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7F06-BE64-6548-BACA-B4BBF9D6E143}" type="datetimeFigureOut">
              <a:rPr lang="en-US" smtClean="0"/>
              <a:t>9/23/18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C3A3-ED7C-BF40-B38E-73635496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8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7F06-BE64-6548-BACA-B4BBF9D6E143}" type="datetimeFigureOut">
              <a:rPr lang="en-US" smtClean="0"/>
              <a:t>9/23/18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C3A3-ED7C-BF40-B38E-73635496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7F06-BE64-6548-BACA-B4BBF9D6E143}" type="datetimeFigureOut">
              <a:rPr lang="en-US" smtClean="0"/>
              <a:t>9/23/18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C3A3-ED7C-BF40-B38E-73635496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8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57F06-BE64-6548-BACA-B4BBF9D6E143}" type="datetimeFigureOut">
              <a:rPr lang="en-US" smtClean="0"/>
              <a:t>9/23/18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C3A3-ED7C-BF40-B38E-73635496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9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57F06-BE64-6548-BACA-B4BBF9D6E143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8C3A3-ED7C-BF40-B38E-73635496D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7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41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as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238"/>
            <a:ext cx="10515600" cy="4948237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God’s word was sent forth to expose UNGODLINESS, produce godly SORROW, and demand godly LIVING:</a:t>
            </a:r>
            <a:r>
              <a:rPr lang="en-US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Jer. 36.2-3, 7</a:t>
            </a:r>
            <a:endParaRPr lang="en-US" sz="4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969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Irony of the Situation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77525" cy="4351338"/>
          </a:xfrm>
        </p:spPr>
        <p:txBody>
          <a:bodyPr>
            <a:noAutofit/>
          </a:bodyPr>
          <a:lstStyle/>
          <a:p>
            <a:r>
              <a:rPr lang="en-US" sz="4800" dirty="0" smtClean="0"/>
              <a:t>Jehoiakim did not refuse to listen; he listened exclusively to publicly repudiate (29) the FIERY and INDES-TRUCTIBLE (</a:t>
            </a:r>
            <a:r>
              <a:rPr lang="fi-FI" sz="4800" dirty="0" smtClean="0"/>
              <a:t>27-28, 32)</a:t>
            </a:r>
            <a:r>
              <a:rPr lang="en-US" sz="4800" dirty="0" smtClean="0"/>
              <a:t> message by destroying it in FIRE (</a:t>
            </a:r>
            <a:r>
              <a:rPr lang="hr-HR" sz="4800" dirty="0" smtClean="0"/>
              <a:t>23). But</a:t>
            </a:r>
            <a:r>
              <a:rPr lang="en-US" sz="4800" dirty="0" smtClean="0"/>
              <a:t> he did so to own DESTRUCTION (</a:t>
            </a:r>
            <a:r>
              <a:rPr lang="mr-IN" sz="4800" dirty="0" smtClean="0"/>
              <a:t>30-31</a:t>
            </a:r>
            <a:r>
              <a:rPr lang="en-US" sz="4800" dirty="0" smtClean="0"/>
              <a:t>).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7941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8867" cy="1325563"/>
          </a:xfrm>
        </p:spPr>
        <p:txBody>
          <a:bodyPr>
            <a:normAutofit/>
          </a:bodyPr>
          <a:lstStyle/>
          <a:p>
            <a:r>
              <a:rPr lang="en-US" sz="5200" dirty="0" smtClean="0"/>
              <a:t>The Spirit of Jehoiakim</a:t>
            </a:r>
            <a:r>
              <a:rPr lang="en-US" sz="4000" dirty="0" smtClean="0"/>
              <a:t> | </a:t>
            </a:r>
            <a:r>
              <a:rPr lang="en-US" sz="2800" dirty="0" smtClean="0"/>
              <a:t>when we burn our bibles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4200" dirty="0" smtClean="0"/>
              <a:t>When we </a:t>
            </a:r>
            <a:r>
              <a:rPr lang="en-US" sz="4200" dirty="0" smtClean="0"/>
              <a:t>IGNORE God’s word</a:t>
            </a:r>
            <a:r>
              <a:rPr lang="mr-IN" sz="4200" dirty="0" smtClean="0"/>
              <a:t>…</a:t>
            </a:r>
            <a:endParaRPr lang="en-US" sz="4200" dirty="0" smtClean="0"/>
          </a:p>
          <a:p>
            <a:pPr lvl="1"/>
            <a:endParaRPr lang="en-US" sz="3200" dirty="0" smtClean="0"/>
          </a:p>
          <a:p>
            <a:pPr lvl="1"/>
            <a:r>
              <a:rPr lang="en-US" sz="4200" dirty="0" smtClean="0"/>
              <a:t>When we </a:t>
            </a:r>
            <a:r>
              <a:rPr lang="en-US" sz="4200" dirty="0" smtClean="0"/>
              <a:t>DISAGREE with </a:t>
            </a:r>
            <a:r>
              <a:rPr lang="en-US" sz="4200" dirty="0" smtClean="0"/>
              <a:t>God’s </a:t>
            </a:r>
            <a:r>
              <a:rPr lang="en-US" sz="4200" dirty="0" smtClean="0"/>
              <a:t>word</a:t>
            </a:r>
            <a:r>
              <a:rPr lang="mr-IN" sz="4200" dirty="0" smtClean="0"/>
              <a:t>…</a:t>
            </a:r>
            <a:endParaRPr lang="en-US" sz="4200" dirty="0" smtClean="0"/>
          </a:p>
          <a:p>
            <a:pPr lvl="1"/>
            <a:endParaRPr lang="en-US" sz="3200" dirty="0" smtClean="0"/>
          </a:p>
          <a:p>
            <a:pPr lvl="1"/>
            <a:r>
              <a:rPr lang="en-US" sz="4200" dirty="0" smtClean="0"/>
              <a:t>When we become </a:t>
            </a:r>
            <a:r>
              <a:rPr lang="en-US" sz="4200" dirty="0" smtClean="0"/>
              <a:t>ANGRY with </a:t>
            </a:r>
            <a:r>
              <a:rPr lang="en-US" sz="4200" dirty="0" smtClean="0"/>
              <a:t>those who speak the </a:t>
            </a:r>
            <a:r>
              <a:rPr lang="en-US" sz="4200" dirty="0" smtClean="0"/>
              <a:t>truth</a:t>
            </a:r>
            <a:r>
              <a:rPr lang="mr-IN" sz="4200" dirty="0" smtClean="0"/>
              <a:t>…</a:t>
            </a:r>
            <a:endParaRPr lang="en-US" sz="4200" dirty="0" smtClean="0"/>
          </a:p>
        </p:txBody>
      </p:sp>
    </p:spTree>
    <p:extLst>
      <p:ext uri="{BB962C8B-B14F-4D97-AF65-F5344CB8AC3E}">
        <p14:creationId xmlns:p14="http://schemas.microsoft.com/office/powerpoint/2010/main" val="13432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78068" cy="1325563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The Spirit of Jehoiakim</a:t>
            </a:r>
            <a:r>
              <a:rPr lang="en-US" sz="40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 | </a:t>
            </a:r>
            <a:r>
              <a:rPr lang="en-US" sz="28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when we burn our bibles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4200" dirty="0" smtClean="0"/>
              <a:t>When we are no </a:t>
            </a:r>
            <a:r>
              <a:rPr lang="en-US" sz="4200" smtClean="0"/>
              <a:t>longer </a:t>
            </a:r>
            <a:r>
              <a:rPr lang="en-US" sz="4200" smtClean="0"/>
              <a:t>bothered </a:t>
            </a:r>
            <a:r>
              <a:rPr lang="en-US" sz="4200" dirty="0" smtClean="0"/>
              <a:t>by God’s </a:t>
            </a:r>
            <a:r>
              <a:rPr lang="en-US" sz="4200" dirty="0" smtClean="0"/>
              <a:t>WARNINGS</a:t>
            </a:r>
            <a:r>
              <a:rPr lang="mr-IN" sz="4200" dirty="0" smtClean="0"/>
              <a:t>…</a:t>
            </a:r>
            <a:endParaRPr lang="en-US" sz="4200" dirty="0" smtClean="0"/>
          </a:p>
          <a:p>
            <a:pPr lvl="1"/>
            <a:endParaRPr lang="en-US" sz="3200" dirty="0" smtClean="0"/>
          </a:p>
          <a:p>
            <a:pPr lvl="1"/>
            <a:r>
              <a:rPr lang="en-US" sz="4200" dirty="0" smtClean="0"/>
              <a:t>When we refuse to obey </a:t>
            </a:r>
            <a:r>
              <a:rPr lang="en-US" sz="4200" dirty="0" smtClean="0"/>
              <a:t>DIFFICULT commands</a:t>
            </a:r>
            <a:r>
              <a:rPr lang="mr-IN" sz="4200" dirty="0" smtClean="0"/>
              <a:t>…</a:t>
            </a:r>
            <a:endParaRPr lang="en-US" sz="4200" dirty="0" smtClean="0"/>
          </a:p>
          <a:p>
            <a:pPr lvl="1"/>
            <a:endParaRPr lang="en-US" sz="3200" dirty="0" smtClean="0"/>
          </a:p>
          <a:p>
            <a:pPr lvl="1"/>
            <a:r>
              <a:rPr lang="en-US" sz="4200" dirty="0" smtClean="0"/>
              <a:t>When we </a:t>
            </a:r>
            <a:r>
              <a:rPr lang="en-US" sz="4200" dirty="0" smtClean="0"/>
              <a:t>JUSTIFY our </a:t>
            </a:r>
            <a:r>
              <a:rPr lang="en-US" sz="4200" dirty="0" smtClean="0"/>
              <a:t>wicked lifestyle, and refuse to repent of </a:t>
            </a:r>
            <a:r>
              <a:rPr lang="en-US" sz="4200" dirty="0" smtClean="0"/>
              <a:t>sin</a:t>
            </a:r>
            <a:r>
              <a:rPr lang="mr-IN" sz="4200" dirty="0" smtClean="0"/>
              <a:t>…</a:t>
            </a:r>
            <a:endParaRPr lang="en-US" sz="4200" dirty="0" smtClean="0"/>
          </a:p>
        </p:txBody>
      </p:sp>
    </p:spTree>
    <p:extLst>
      <p:ext uri="{BB962C8B-B14F-4D97-AF65-F5344CB8AC3E}">
        <p14:creationId xmlns:p14="http://schemas.microsoft.com/office/powerpoint/2010/main" val="12169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5000" cy="1325563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The Spirit of Jehoiakim</a:t>
            </a:r>
            <a:r>
              <a:rPr lang="en-US" sz="40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 | </a:t>
            </a:r>
            <a:r>
              <a:rPr lang="en-US" sz="280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</a:rPr>
              <a:t>when we burn our bibles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4200" dirty="0" smtClean="0"/>
              <a:t>When we </a:t>
            </a:r>
            <a:r>
              <a:rPr lang="en-US" sz="4200" dirty="0" smtClean="0"/>
              <a:t>CHANGE God’s </a:t>
            </a:r>
            <a:r>
              <a:rPr lang="en-US" sz="4200" dirty="0" smtClean="0"/>
              <a:t>word to fit our </a:t>
            </a:r>
            <a:r>
              <a:rPr lang="en-US" sz="4200" dirty="0" smtClean="0"/>
              <a:t>lifestyle</a:t>
            </a:r>
            <a:r>
              <a:rPr lang="mr-IN" sz="4200" dirty="0" smtClean="0"/>
              <a:t>…</a:t>
            </a:r>
            <a:endParaRPr lang="en-US" sz="4200" dirty="0" smtClean="0"/>
          </a:p>
          <a:p>
            <a:pPr lvl="1"/>
            <a:endParaRPr lang="en-US" sz="3200" dirty="0" smtClean="0"/>
          </a:p>
          <a:p>
            <a:pPr lvl="1"/>
            <a:r>
              <a:rPr lang="en-US" sz="4200" dirty="0" smtClean="0"/>
              <a:t>When we </a:t>
            </a:r>
            <a:r>
              <a:rPr lang="en-US" sz="4200" dirty="0" smtClean="0"/>
              <a:t>ADD TO or </a:t>
            </a:r>
            <a:r>
              <a:rPr lang="en-US" sz="4200" dirty="0" smtClean="0"/>
              <a:t>take from God’s </a:t>
            </a:r>
            <a:r>
              <a:rPr lang="en-US" sz="4200" dirty="0" smtClean="0"/>
              <a:t>word</a:t>
            </a:r>
            <a:r>
              <a:rPr lang="mr-IN" sz="4200" dirty="0" smtClean="0"/>
              <a:t>…</a:t>
            </a:r>
            <a:endParaRPr lang="en-US" sz="4200" dirty="0" smtClean="0"/>
          </a:p>
          <a:p>
            <a:pPr lvl="1"/>
            <a:endParaRPr lang="en-US" sz="3200" dirty="0" smtClean="0"/>
          </a:p>
          <a:p>
            <a:pPr lvl="1"/>
            <a:r>
              <a:rPr lang="en-US" sz="4200" dirty="0" smtClean="0"/>
              <a:t>When we follow man’s </a:t>
            </a:r>
            <a:r>
              <a:rPr lang="en-US" sz="4200" dirty="0" smtClean="0"/>
              <a:t>TRADITIONS rather </a:t>
            </a:r>
            <a:r>
              <a:rPr lang="en-US" sz="4200" dirty="0" smtClean="0"/>
              <a:t>than God’s </a:t>
            </a:r>
            <a:r>
              <a:rPr lang="en-US" sz="4200" dirty="0" smtClean="0"/>
              <a:t>commandments</a:t>
            </a:r>
            <a:r>
              <a:rPr lang="mr-IN" sz="4200" dirty="0" smtClean="0"/>
              <a:t>…</a:t>
            </a:r>
            <a:endParaRPr lang="en-US" sz="4200" dirty="0" smtClean="0"/>
          </a:p>
        </p:txBody>
      </p:sp>
    </p:spTree>
    <p:extLst>
      <p:ext uri="{BB962C8B-B14F-4D97-AF65-F5344CB8AC3E}">
        <p14:creationId xmlns:p14="http://schemas.microsoft.com/office/powerpoint/2010/main" val="4641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8753"/>
            <a:ext cx="10515600" cy="1420495"/>
          </a:xfrm>
        </p:spPr>
        <p:txBody>
          <a:bodyPr>
            <a:noAutofit/>
          </a:bodyPr>
          <a:lstStyle/>
          <a:p>
            <a:pPr lvl="1" algn="ctr"/>
            <a:r>
              <a:rPr lang="en-US" sz="11500" dirty="0" smtClean="0"/>
              <a:t>CUT and BURN!</a:t>
            </a:r>
            <a:endParaRPr lang="en-US" sz="11500" dirty="0" smtClean="0"/>
          </a:p>
        </p:txBody>
      </p:sp>
    </p:spTree>
    <p:extLst>
      <p:ext uri="{BB962C8B-B14F-4D97-AF65-F5344CB8AC3E}">
        <p14:creationId xmlns:p14="http://schemas.microsoft.com/office/powerpoint/2010/main" val="137759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Will You Do with God’s Word?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6000" dirty="0" smtClean="0"/>
              <a:t>We have the spirit of Jehoiakim when we “tear our BIBLES” </a:t>
            </a:r>
            <a:r>
              <a:rPr lang="en-US" sz="5000" dirty="0" smtClean="0"/>
              <a:t>(Jer. 36.23-24)</a:t>
            </a:r>
            <a:r>
              <a:rPr lang="en-US" sz="6000" dirty="0" smtClean="0"/>
              <a:t> and the spirit of Josiah when we tear our HEARTS </a:t>
            </a:r>
            <a:r>
              <a:rPr lang="en-US" sz="5000" dirty="0" smtClean="0"/>
              <a:t>(2 Kings </a:t>
            </a:r>
            <a:r>
              <a:rPr lang="en-US" sz="5000" dirty="0" smtClean="0"/>
              <a:t>22.11-13</a:t>
            </a:r>
            <a:r>
              <a:rPr lang="en-US" sz="5000" dirty="0" smtClean="0"/>
              <a:t>, 19)</a:t>
            </a:r>
            <a:r>
              <a:rPr lang="en-US" sz="6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56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260</Words>
  <Application>Microsoft Macintosh PowerPoint</Application>
  <PresentationFormat>Widescreen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Corbel</vt:lpstr>
      <vt:lpstr>Arial</vt:lpstr>
      <vt:lpstr>Office Theme</vt:lpstr>
      <vt:lpstr>PowerPoint Presentation</vt:lpstr>
      <vt:lpstr>PowerPoint Presentation</vt:lpstr>
      <vt:lpstr>The Irony of the Situation</vt:lpstr>
      <vt:lpstr>The Spirit of Jehoiakim | when we burn our bibles</vt:lpstr>
      <vt:lpstr>The Spirit of Jehoiakim | when we burn our bibles</vt:lpstr>
      <vt:lpstr>The Spirit of Jehoiakim | when we burn our bibles</vt:lpstr>
      <vt:lpstr>PowerPoint Presentation</vt:lpstr>
      <vt:lpstr>What Will You Do with God’s Word?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26</cp:revision>
  <dcterms:created xsi:type="dcterms:W3CDTF">2018-09-23T00:53:52Z</dcterms:created>
  <dcterms:modified xsi:type="dcterms:W3CDTF">2018-09-23T14:11:16Z</dcterms:modified>
</cp:coreProperties>
</file>