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5"/>
    <p:restoredTop sz="95976"/>
  </p:normalViewPr>
  <p:slideViewPr>
    <p:cSldViewPr snapToGrid="0" snapToObjects="1" showGuides="1">
      <p:cViewPr varScale="1">
        <p:scale>
          <a:sx n="112" d="100"/>
          <a:sy n="112" d="100"/>
        </p:scale>
        <p:origin x="36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AB-7C04-D345-B5DB-50ECFF73A2B2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2D43-EA2D-224F-B40C-C4DDF0FD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AB-7C04-D345-B5DB-50ECFF73A2B2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2D43-EA2D-224F-B40C-C4DDF0FD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9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AB-7C04-D345-B5DB-50ECFF73A2B2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2D43-EA2D-224F-B40C-C4DDF0FD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3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AB-7C04-D345-B5DB-50ECFF73A2B2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2D43-EA2D-224F-B40C-C4DDF0FD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AB-7C04-D345-B5DB-50ECFF73A2B2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2D43-EA2D-224F-B40C-C4DDF0FD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3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AB-7C04-D345-B5DB-50ECFF73A2B2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2D43-EA2D-224F-B40C-C4DDF0FD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AB-7C04-D345-B5DB-50ECFF73A2B2}" type="datetimeFigureOut">
              <a:rPr lang="en-US" smtClean="0"/>
              <a:t>9/15/18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2D43-EA2D-224F-B40C-C4DDF0FD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2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AB-7C04-D345-B5DB-50ECFF73A2B2}" type="datetimeFigureOut">
              <a:rPr lang="en-US" smtClean="0"/>
              <a:t>9/15/18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2D43-EA2D-224F-B40C-C4DDF0FD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5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AB-7C04-D345-B5DB-50ECFF73A2B2}" type="datetimeFigureOut">
              <a:rPr lang="en-US" smtClean="0"/>
              <a:t>9/15/18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2D43-EA2D-224F-B40C-C4DDF0FD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1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AB-7C04-D345-B5DB-50ECFF73A2B2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2D43-EA2D-224F-B40C-C4DDF0FD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1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7AB-7C04-D345-B5DB-50ECFF73A2B2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2D43-EA2D-224F-B40C-C4DDF0FD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2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7C7AB-7C04-D345-B5DB-50ECFF73A2B2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A2D43-EA2D-224F-B40C-C4DDF0FD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3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025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1229"/>
            <a:ext cx="10515600" cy="1935543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To wander from the truth is to </a:t>
            </a:r>
            <a:r>
              <a:rPr lang="en-US" sz="4400" dirty="0" smtClean="0"/>
              <a:t>STOP hearing</a:t>
            </a:r>
            <a:r>
              <a:rPr lang="en-US" sz="4400" dirty="0"/>
              <a:t>, loving, and obeying the truth that </a:t>
            </a:r>
            <a:r>
              <a:rPr lang="en-US" sz="4400" dirty="0" smtClean="0"/>
              <a:t>BLESSES our </a:t>
            </a:r>
            <a:r>
              <a:rPr lang="en-US" sz="4400" dirty="0"/>
              <a:t>soul: James 1.18, 21-25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4571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CONDITION of the Wanderer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He is a BROTHER who will SUFFER eternally for SEPARATING himself from Jesus – his only SOURCE of life and forgiveness:</a:t>
            </a:r>
            <a:r>
              <a:rPr lang="en-US" sz="4800" dirty="0" smtClean="0"/>
              <a:t> Rom. 6.23; 1 John 1.6-7; Heb. 10.26-27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885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CORRECTION of the Wanderer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16" y="2220119"/>
            <a:ext cx="11326368" cy="2417763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/>
              <a:t>Evaluate your MOTIVES – must be PURE:</a:t>
            </a:r>
            <a:r>
              <a:rPr lang="en-US" dirty="0" smtClean="0"/>
              <a:t> Matt. 7.1-5</a:t>
            </a:r>
          </a:p>
          <a:p>
            <a:pPr algn="ctr"/>
            <a:endParaRPr lang="en-US" sz="3400" dirty="0"/>
          </a:p>
          <a:p>
            <a:pPr algn="ctr"/>
            <a:r>
              <a:rPr lang="en-US" sz="3400" dirty="0" smtClean="0"/>
              <a:t>Evaluate your FRUIT – must be SPIRITUAL:</a:t>
            </a:r>
            <a:r>
              <a:rPr lang="en-US" dirty="0" smtClean="0"/>
              <a:t> Gal. 6.1</a:t>
            </a:r>
          </a:p>
          <a:p>
            <a:pPr algn="ctr"/>
            <a:endParaRPr lang="en-US" sz="3400" dirty="0"/>
          </a:p>
          <a:p>
            <a:pPr algn="ctr"/>
            <a:r>
              <a:rPr lang="en-US" sz="3400" dirty="0" smtClean="0"/>
              <a:t>Evaluate your DISPOSITION – must be GENTLE:</a:t>
            </a:r>
            <a:r>
              <a:rPr lang="en-US" dirty="0" smtClean="0"/>
              <a:t> </a:t>
            </a:r>
            <a:r>
              <a:rPr lang="en-US" dirty="0"/>
              <a:t>2 Tim. </a:t>
            </a:r>
            <a:r>
              <a:rPr lang="en-US" dirty="0" smtClean="0"/>
              <a:t>2.24-26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539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6625"/>
            <a:ext cx="10515600" cy="244475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We are either CORRECTING each other or ENABLING each other to continue in sin.</a:t>
            </a:r>
          </a:p>
        </p:txBody>
      </p:sp>
    </p:spTree>
    <p:extLst>
      <p:ext uri="{BB962C8B-B14F-4D97-AF65-F5344CB8AC3E}">
        <p14:creationId xmlns:p14="http://schemas.microsoft.com/office/powerpoint/2010/main" val="183938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CONVERSION of the Wanderer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200" dirty="0" smtClean="0"/>
              <a:t>When we bring a brother back to the truth, not only are his sins FORGIVEN, but many sins will not be COMMITTED that would </a:t>
            </a:r>
            <a:r>
              <a:rPr lang="en-US" sz="5200" dirty="0" smtClean="0"/>
              <a:t>have led </a:t>
            </a:r>
            <a:r>
              <a:rPr lang="en-US" sz="5200" dirty="0" smtClean="0"/>
              <a:t>to evil </a:t>
            </a:r>
            <a:r>
              <a:rPr lang="en-US" sz="5200" dirty="0" smtClean="0"/>
              <a:t>CONSEQUENCES: </a:t>
            </a:r>
            <a:r>
              <a:rPr lang="en-US" sz="3600" dirty="0" smtClean="0"/>
              <a:t>Rom</a:t>
            </a:r>
            <a:r>
              <a:rPr lang="en-US" sz="3600" dirty="0"/>
              <a:t>. </a:t>
            </a:r>
            <a:r>
              <a:rPr lang="en-US" sz="3600" dirty="0" smtClean="0"/>
              <a:t>4.7-8; Prov</a:t>
            </a:r>
            <a:r>
              <a:rPr lang="en-US" sz="3600" dirty="0" smtClean="0"/>
              <a:t>. 28.13; Luke </a:t>
            </a:r>
            <a:r>
              <a:rPr lang="en-US" sz="3600" dirty="0" smtClean="0"/>
              <a:t>15.24; </a:t>
            </a:r>
            <a:r>
              <a:rPr lang="en-US" sz="3600" dirty="0" smtClean="0"/>
              <a:t>2 </a:t>
            </a:r>
            <a:r>
              <a:rPr lang="en-US" sz="3600" dirty="0"/>
              <a:t>Peter </a:t>
            </a:r>
            <a:r>
              <a:rPr lang="en-US" sz="3600" dirty="0" smtClean="0"/>
              <a:t>2.20-22; </a:t>
            </a:r>
            <a:r>
              <a:rPr lang="en-US" sz="3200" dirty="0"/>
              <a:t>1 Peter </a:t>
            </a:r>
            <a:r>
              <a:rPr lang="en-US" sz="3200" dirty="0" smtClean="0"/>
              <a:t>4.8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114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172</Words>
  <Application>Microsoft Macintosh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Corbel</vt:lpstr>
      <vt:lpstr>Arial</vt:lpstr>
      <vt:lpstr>Office Theme</vt:lpstr>
      <vt:lpstr>PowerPoint Presentation</vt:lpstr>
      <vt:lpstr>PowerPoint Presentation</vt:lpstr>
      <vt:lpstr>The CONDITION of the Wanderer</vt:lpstr>
      <vt:lpstr>The CORRECTION of the Wanderer</vt:lpstr>
      <vt:lpstr>PowerPoint Presentation</vt:lpstr>
      <vt:lpstr>The CONVERSION of the Wanderer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12</cp:revision>
  <dcterms:created xsi:type="dcterms:W3CDTF">2018-09-15T04:43:30Z</dcterms:created>
  <dcterms:modified xsi:type="dcterms:W3CDTF">2018-09-16T13:00:04Z</dcterms:modified>
</cp:coreProperties>
</file>