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3"/>
    <p:restoredTop sz="94635"/>
  </p:normalViewPr>
  <p:slideViewPr>
    <p:cSldViewPr snapToGrid="0" snapToObjects="1" showGuides="1">
      <p:cViewPr varScale="1">
        <p:scale>
          <a:sx n="89" d="100"/>
          <a:sy n="89" d="100"/>
        </p:scale>
        <p:origin x="200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1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2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2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1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D62E1-2202-E549-A470-438E8E03196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58CBD-C263-3C4B-9C7E-5A18E48B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10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Exodus 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Complaining and rebellion is an insult to God.</a:t>
            </a:r>
          </a:p>
          <a:p>
            <a:endParaRPr lang="en-US" dirty="0" smtClean="0"/>
          </a:p>
          <a:p>
            <a:r>
              <a:rPr lang="en-US" sz="3600" dirty="0" smtClean="0"/>
              <a:t>Failing to wait on God is dangerous.</a:t>
            </a:r>
          </a:p>
          <a:p>
            <a:endParaRPr lang="en-US" dirty="0" smtClean="0"/>
          </a:p>
          <a:p>
            <a:r>
              <a:rPr lang="en-US" sz="3600" dirty="0" smtClean="0"/>
              <a:t>Forgetting God leads to disaster.</a:t>
            </a:r>
          </a:p>
          <a:p>
            <a:endParaRPr lang="en-US" dirty="0" smtClean="0"/>
          </a:p>
          <a:p>
            <a:r>
              <a:rPr lang="en-US" sz="3600" dirty="0" smtClean="0"/>
              <a:t>Exchanging God’s glory for images is foolish.</a:t>
            </a:r>
          </a:p>
          <a:p>
            <a:endParaRPr lang="en-US" dirty="0" smtClean="0"/>
          </a:p>
          <a:p>
            <a:r>
              <a:rPr lang="en-US" sz="3600" dirty="0" smtClean="0"/>
              <a:t>God is always gracious and ready to forgive us.</a:t>
            </a:r>
          </a:p>
        </p:txBody>
      </p:sp>
    </p:spTree>
    <p:extLst>
      <p:ext uri="{BB962C8B-B14F-4D97-AF65-F5344CB8AC3E}">
        <p14:creationId xmlns:p14="http://schemas.microsoft.com/office/powerpoint/2010/main" val="193999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4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43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Exodus 32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</cp:revision>
  <dcterms:created xsi:type="dcterms:W3CDTF">2018-09-16T04:40:10Z</dcterms:created>
  <dcterms:modified xsi:type="dcterms:W3CDTF">2018-09-16T20:08:02Z</dcterms:modified>
</cp:coreProperties>
</file>