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94635"/>
  </p:normalViewPr>
  <p:slideViewPr>
    <p:cSldViewPr snapToGrid="0" snapToObjects="1" showGuides="1">
      <p:cViewPr varScale="1">
        <p:scale>
          <a:sx n="105" d="100"/>
          <a:sy n="105" d="100"/>
        </p:scale>
        <p:origin x="62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5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2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0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3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0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7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2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7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00932-B8AB-154E-BF60-6CFBA4117404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3B901-16FF-3941-A26E-C69407DD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876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Want to be Spiritually Victorious?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Pray daily for victory and conduct yourself as one who fully trust in the name of God.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9499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8688"/>
            <a:ext cx="10515600" cy="5248275"/>
          </a:xfrm>
        </p:spPr>
        <p:txBody>
          <a:bodyPr>
            <a:noAutofit/>
          </a:bodyPr>
          <a:lstStyle/>
          <a:p>
            <a:r>
              <a:rPr lang="en-US" sz="8000" dirty="0"/>
              <a:t>Those who trust in </a:t>
            </a:r>
            <a:r>
              <a:rPr lang="en-US" sz="8000" dirty="0" smtClean="0"/>
              <a:t>themselves </a:t>
            </a:r>
            <a:r>
              <a:rPr lang="en-US" sz="8000" dirty="0" smtClean="0"/>
              <a:t>fall </a:t>
            </a:r>
            <a:r>
              <a:rPr lang="en-US" sz="8000" dirty="0"/>
              <a:t>– there is no hope; </a:t>
            </a:r>
            <a:r>
              <a:rPr lang="en-US" sz="8000" dirty="0" smtClean="0"/>
              <a:t>our victory </a:t>
            </a:r>
            <a:r>
              <a:rPr lang="en-US" sz="8000" dirty="0"/>
              <a:t>belongs to the Lord.</a:t>
            </a:r>
          </a:p>
        </p:txBody>
      </p:sp>
    </p:spTree>
    <p:extLst>
      <p:ext uri="{BB962C8B-B14F-4D97-AF65-F5344CB8AC3E}">
        <p14:creationId xmlns:p14="http://schemas.microsoft.com/office/powerpoint/2010/main" val="140545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45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Office Theme</vt:lpstr>
      <vt:lpstr>PowerPoint Presentation</vt:lpstr>
      <vt:lpstr>Do You Want to be Spiritually Victorious?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7</cp:revision>
  <dcterms:created xsi:type="dcterms:W3CDTF">2018-09-19T21:07:41Z</dcterms:created>
  <dcterms:modified xsi:type="dcterms:W3CDTF">2018-09-23T22:13:53Z</dcterms:modified>
</cp:coreProperties>
</file>