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3"/>
    <p:restoredTop sz="94635"/>
  </p:normalViewPr>
  <p:slideViewPr>
    <p:cSldViewPr snapToGrid="0" snapToObjects="1" showGuides="1">
      <p:cViewPr>
        <p:scale>
          <a:sx n="78" d="100"/>
          <a:sy n="78" d="100"/>
        </p:scale>
        <p:origin x="624" y="7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F2CA-B67D-3949-8619-2061098F543A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EF-68D3-7840-A4AF-02F70953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1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F2CA-B67D-3949-8619-2061098F543A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EF-68D3-7840-A4AF-02F70953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F2CA-B67D-3949-8619-2061098F543A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EF-68D3-7840-A4AF-02F70953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5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F2CA-B67D-3949-8619-2061098F543A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EF-68D3-7840-A4AF-02F70953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5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F2CA-B67D-3949-8619-2061098F543A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EF-68D3-7840-A4AF-02F70953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F2CA-B67D-3949-8619-2061098F543A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EF-68D3-7840-A4AF-02F70953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3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F2CA-B67D-3949-8619-2061098F543A}" type="datetimeFigureOut">
              <a:rPr lang="en-US" smtClean="0"/>
              <a:t>9/2/18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EF-68D3-7840-A4AF-02F70953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F2CA-B67D-3949-8619-2061098F543A}" type="datetimeFigureOut">
              <a:rPr lang="en-US" smtClean="0"/>
              <a:t>9/2/18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EF-68D3-7840-A4AF-02F70953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1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F2CA-B67D-3949-8619-2061098F543A}" type="datetimeFigureOut">
              <a:rPr lang="en-US" smtClean="0"/>
              <a:t>9/2/18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EF-68D3-7840-A4AF-02F70953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3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F2CA-B67D-3949-8619-2061098F543A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EF-68D3-7840-A4AF-02F70953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F2CA-B67D-3949-8619-2061098F543A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EF-68D3-7840-A4AF-02F70953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5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F2CA-B67D-3949-8619-2061098F543A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44EF-68D3-7840-A4AF-02F70953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0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4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Speaks through Creation: </a:t>
            </a:r>
            <a:r>
              <a:rPr lang="en-US" dirty="0" smtClean="0"/>
              <a:t>1-6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No man is needed to declare God’s glory through creation </a:t>
            </a:r>
            <a:r>
              <a:rPr lang="mr-IN" sz="4000" dirty="0" smtClean="0"/>
              <a:t>–</a:t>
            </a:r>
            <a:r>
              <a:rPr lang="en-US" sz="4000" dirty="0" smtClean="0"/>
              <a:t> creation speaks for itself!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/>
              <a:t>“Day to day” and “night to night” and the sun and its circuit reveal order, consistency, a set pattern with perfect accuracy – the world turns and operates as it was designed to </a:t>
            </a:r>
            <a:r>
              <a:rPr lang="en-US" sz="4000" dirty="0" smtClean="0"/>
              <a:t>do.</a:t>
            </a:r>
          </a:p>
        </p:txBody>
      </p:sp>
    </p:spTree>
    <p:extLst>
      <p:ext uri="{BB962C8B-B14F-4D97-AF65-F5344CB8AC3E}">
        <p14:creationId xmlns:p14="http://schemas.microsoft.com/office/powerpoint/2010/main" val="81222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 Speaks through His Word: 7-11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3200" dirty="0" smtClean="0"/>
              <a:t>Six descriptions for God’s word: Law, testimony, precepts, commandment, fear, rules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Six qualities of God’s word: perfect, sure, right, pure, clean, true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Six benefits of God’s word: It revives the soul, it makes wise the simple, it gives joy to the heart, it enlightens the eyes, it endures forever, it is righteous altogether</a:t>
            </a:r>
          </a:p>
        </p:txBody>
      </p:sp>
    </p:spTree>
    <p:extLst>
      <p:ext uri="{BB962C8B-B14F-4D97-AF65-F5344CB8AC3E}">
        <p14:creationId xmlns:p14="http://schemas.microsoft.com/office/powerpoint/2010/main" val="85767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Response to God’s Testimony: 12-14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God’s testimony leads us to obedience, prayer, and ridding ourselves of sin to be right with God almighty – this takes humility.</a:t>
            </a:r>
          </a:p>
          <a:p>
            <a:endParaRPr lang="en-US" sz="3200" dirty="0"/>
          </a:p>
          <a:p>
            <a:r>
              <a:rPr lang="en-US" sz="3200" dirty="0"/>
              <a:t>David </a:t>
            </a:r>
            <a:r>
              <a:rPr lang="en-US" sz="3200" dirty="0" smtClean="0"/>
              <a:t>understood </a:t>
            </a:r>
            <a:r>
              <a:rPr lang="en-US" sz="3200" dirty="0"/>
              <a:t>that he </a:t>
            </a:r>
            <a:r>
              <a:rPr lang="en-US" sz="3200" dirty="0" smtClean="0"/>
              <a:t>could not </a:t>
            </a:r>
            <a:r>
              <a:rPr lang="en-US" sz="3200" dirty="0"/>
              <a:t>continue in sin and maintain fellowship with </a:t>
            </a:r>
            <a:r>
              <a:rPr lang="en-US" sz="3200" dirty="0" smtClean="0"/>
              <a:t>God; he examined his heart by looking into the perfect law: cf. James 1.23-25</a:t>
            </a:r>
          </a:p>
        </p:txBody>
      </p:sp>
    </p:spTree>
    <p:extLst>
      <p:ext uri="{BB962C8B-B14F-4D97-AF65-F5344CB8AC3E}">
        <p14:creationId xmlns:p14="http://schemas.microsoft.com/office/powerpoint/2010/main" val="107437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1743"/>
            <a:ext cx="10515600" cy="5295220"/>
          </a:xfrm>
        </p:spPr>
        <p:txBody>
          <a:bodyPr>
            <a:noAutofit/>
          </a:bodyPr>
          <a:lstStyle/>
          <a:p>
            <a:r>
              <a:rPr lang="en-US" sz="6000" dirty="0"/>
              <a:t>While God’s creation provides for the body, God’s revelation provides for the soul</a:t>
            </a:r>
            <a:r>
              <a:rPr lang="en-US" sz="6000" dirty="0" smtClean="0"/>
              <a:t>. God’s creation already sustains you. Let God sustain your soul by your faith.</a:t>
            </a:r>
          </a:p>
        </p:txBody>
      </p:sp>
    </p:spTree>
    <p:extLst>
      <p:ext uri="{BB962C8B-B14F-4D97-AF65-F5344CB8AC3E}">
        <p14:creationId xmlns:p14="http://schemas.microsoft.com/office/powerpoint/2010/main" val="170448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233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Corbel</vt:lpstr>
      <vt:lpstr>Arial</vt:lpstr>
      <vt:lpstr>Office Theme</vt:lpstr>
      <vt:lpstr>PowerPoint Presentation</vt:lpstr>
      <vt:lpstr>God Speaks through Creation: 1-6</vt:lpstr>
      <vt:lpstr>God Speaks through His Word: 7-11</vt:lpstr>
      <vt:lpstr>Our Response to God’s Testimony: 12-14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10</cp:revision>
  <dcterms:created xsi:type="dcterms:W3CDTF">2018-09-02T20:56:56Z</dcterms:created>
  <dcterms:modified xsi:type="dcterms:W3CDTF">2018-09-02T21:53:00Z</dcterms:modified>
</cp:coreProperties>
</file>