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2" r:id="rId4"/>
    <p:sldId id="265" r:id="rId5"/>
    <p:sldId id="266" r:id="rId6"/>
    <p:sldId id="267" r:id="rId7"/>
    <p:sldId id="259" r:id="rId8"/>
    <p:sldId id="268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58"/>
    <p:restoredTop sz="91803"/>
  </p:normalViewPr>
  <p:slideViewPr>
    <p:cSldViewPr snapToGrid="0" snapToObjects="1" showGuides="1">
      <p:cViewPr>
        <p:scale>
          <a:sx n="34" d="100"/>
          <a:sy n="34" d="100"/>
        </p:scale>
        <p:origin x="2192" y="16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10FD6-50E5-3041-ADF1-9E8489C76674}" type="datetimeFigureOut">
              <a:rPr lang="en-US" smtClean="0"/>
              <a:t>9/2/18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F5BD5-98CA-784F-A349-5BC7ED9BB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34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Thanks to Wayne Welsh for his insight on this lesson!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F5BD5-98CA-784F-A349-5BC7ED9BBC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03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F1F0-BD4C-E84F-BE97-BCF82BC5147D}" type="datetimeFigureOut">
              <a:rPr lang="en-US" smtClean="0"/>
              <a:t>9/2/18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F0F7-F02E-834B-ACA3-65F244D35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4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F1F0-BD4C-E84F-BE97-BCF82BC5147D}" type="datetimeFigureOut">
              <a:rPr lang="en-US" smtClean="0"/>
              <a:t>9/2/18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F0F7-F02E-834B-ACA3-65F244D35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14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F1F0-BD4C-E84F-BE97-BCF82BC5147D}" type="datetimeFigureOut">
              <a:rPr lang="en-US" smtClean="0"/>
              <a:t>9/2/18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F0F7-F02E-834B-ACA3-65F244D35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95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1pPr>
            <a:lvl2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2pPr>
            <a:lvl3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3pPr>
            <a:lvl4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4pPr>
            <a:lvl5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F1F0-BD4C-E84F-BE97-BCF82BC5147D}" type="datetimeFigureOut">
              <a:rPr lang="en-US" smtClean="0"/>
              <a:t>9/2/18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F0F7-F02E-834B-ACA3-65F244D35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97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F1F0-BD4C-E84F-BE97-BCF82BC5147D}" type="datetimeFigureOut">
              <a:rPr lang="en-US" smtClean="0"/>
              <a:t>9/2/18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F0F7-F02E-834B-ACA3-65F244D35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91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F1F0-BD4C-E84F-BE97-BCF82BC5147D}" type="datetimeFigureOut">
              <a:rPr lang="en-US" smtClean="0"/>
              <a:t>9/2/18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F0F7-F02E-834B-ACA3-65F244D35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36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F1F0-BD4C-E84F-BE97-BCF82BC5147D}" type="datetimeFigureOut">
              <a:rPr lang="en-US" smtClean="0"/>
              <a:t>9/2/18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F0F7-F02E-834B-ACA3-65F244D35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98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F1F0-BD4C-E84F-BE97-BCF82BC5147D}" type="datetimeFigureOut">
              <a:rPr lang="en-US" smtClean="0"/>
              <a:t>9/2/18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F0F7-F02E-834B-ACA3-65F244D35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1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F1F0-BD4C-E84F-BE97-BCF82BC5147D}" type="datetimeFigureOut">
              <a:rPr lang="en-US" smtClean="0"/>
              <a:t>9/2/18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F0F7-F02E-834B-ACA3-65F244D35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43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F1F0-BD4C-E84F-BE97-BCF82BC5147D}" type="datetimeFigureOut">
              <a:rPr lang="en-US" smtClean="0"/>
              <a:t>9/2/18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F0F7-F02E-834B-ACA3-65F244D35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20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F1F0-BD4C-E84F-BE97-BCF82BC5147D}" type="datetimeFigureOut">
              <a:rPr lang="en-US" smtClean="0"/>
              <a:t>9/2/18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F0F7-F02E-834B-ACA3-65F244D35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7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3F1F0-BD4C-E84F-BE97-BCF82BC5147D}" type="datetimeFigureOut">
              <a:rPr lang="en-US" smtClean="0"/>
              <a:t>9/2/18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1F0F7-F02E-834B-ACA3-65F244D35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2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265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71896"/>
            <a:ext cx="10515600" cy="5405067"/>
          </a:xfrm>
        </p:spPr>
        <p:txBody>
          <a:bodyPr>
            <a:noAutofit/>
          </a:bodyPr>
          <a:lstStyle/>
          <a:p>
            <a:r>
              <a:rPr lang="en-US" sz="6000" dirty="0"/>
              <a:t>Jesus did not heal this man in two stages because He could not do it in one. He healed him in two stages to make a </a:t>
            </a:r>
            <a:r>
              <a:rPr lang="en-US" sz="6000" dirty="0" smtClean="0"/>
              <a:t>POINT </a:t>
            </a:r>
          </a:p>
          <a:p>
            <a:r>
              <a:rPr lang="mr-IN" sz="6000" dirty="0" smtClean="0"/>
              <a:t>–</a:t>
            </a:r>
            <a:r>
              <a:rPr lang="en-US" sz="6000" dirty="0" smtClean="0"/>
              <a:t> are we SPIRITUALLY blind?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86775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0602"/>
          </a:xfrm>
        </p:spPr>
        <p:txBody>
          <a:bodyPr/>
          <a:lstStyle/>
          <a:p>
            <a:r>
              <a:rPr lang="en-US" dirty="0"/>
              <a:t>How Do We Gain Our </a:t>
            </a:r>
            <a:r>
              <a:rPr lang="en-US" dirty="0" smtClean="0"/>
              <a:t>Spiritual Eyesight?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65728"/>
            <a:ext cx="10887635" cy="517711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3300" dirty="0"/>
              <a:t>When one </a:t>
            </a:r>
            <a:r>
              <a:rPr lang="en-US" sz="3300" dirty="0" smtClean="0"/>
              <a:t>APPRECIATES the </a:t>
            </a:r>
            <a:r>
              <a:rPr lang="en-US" sz="3300" dirty="0"/>
              <a:t>beauty of the cross, he begins to see the darkness that God’s light </a:t>
            </a:r>
            <a:r>
              <a:rPr lang="en-US" sz="3300" dirty="0" smtClean="0"/>
              <a:t>EXPOSES. </a:t>
            </a:r>
            <a:r>
              <a:rPr lang="en-US" sz="3300" dirty="0"/>
              <a:t>As he grows in grace and knowledge and applies God’s </a:t>
            </a:r>
            <a:r>
              <a:rPr lang="en-US" sz="3300" dirty="0" smtClean="0"/>
              <a:t>wisdom (</a:t>
            </a:r>
            <a:r>
              <a:rPr lang="en-US" sz="3300" dirty="0"/>
              <a:t>right attitudes and doctrines), what was formerly a mystery is </a:t>
            </a:r>
            <a:r>
              <a:rPr lang="en-US" sz="3300" dirty="0" smtClean="0"/>
              <a:t>REVEALED, </a:t>
            </a:r>
            <a:r>
              <a:rPr lang="en-US" sz="3300" dirty="0"/>
              <a:t>what was formerly pleasurable he </a:t>
            </a:r>
            <a:r>
              <a:rPr lang="en-US" sz="3300" dirty="0" smtClean="0"/>
              <a:t>DESPISES, and what </a:t>
            </a:r>
            <a:r>
              <a:rPr lang="en-US" sz="3300" dirty="0"/>
              <a:t>was formerly incomplete and dark is now made whole and bright by the word of truth – his vision is no longer </a:t>
            </a:r>
            <a:r>
              <a:rPr lang="en-US" sz="3300" dirty="0" smtClean="0"/>
              <a:t>BLURRED! </a:t>
            </a:r>
            <a:r>
              <a:rPr lang="mr-IN" dirty="0"/>
              <a:t>Acts 26.15-18; 2 Cor. 4.1-6; Eph. 1.17-19; 5.8-17; 2 Peter 1.3-11; 1 </a:t>
            </a:r>
            <a:r>
              <a:rPr lang="mr-IN" dirty="0" err="1"/>
              <a:t>John</a:t>
            </a:r>
            <a:r>
              <a:rPr lang="mr-IN" dirty="0"/>
              <a:t> 1.5-10; </a:t>
            </a:r>
            <a:r>
              <a:rPr lang="mr-IN" dirty="0" smtClean="0"/>
              <a:t>2.9-11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50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</a:t>
            </a:r>
            <a:r>
              <a:rPr lang="en-US" dirty="0" smtClean="0"/>
              <a:t>You Want </a:t>
            </a:r>
            <a:r>
              <a:rPr lang="en-US" dirty="0"/>
              <a:t>to </a:t>
            </a:r>
            <a:r>
              <a:rPr lang="en-US" dirty="0" smtClean="0"/>
              <a:t>See </a:t>
            </a:r>
            <a:r>
              <a:rPr lang="en-US" dirty="0"/>
              <a:t>Jesus </a:t>
            </a:r>
            <a:r>
              <a:rPr lang="en-US" dirty="0" smtClean="0"/>
              <a:t>CLEARLY?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70832"/>
            <a:ext cx="10515600" cy="716336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Recognize </a:t>
            </a:r>
            <a:r>
              <a:rPr lang="en-US" sz="4800" dirty="0"/>
              <a:t>God’s </a:t>
            </a:r>
            <a:r>
              <a:rPr lang="en-US" sz="4800" dirty="0" smtClean="0"/>
              <a:t>POWER: </a:t>
            </a:r>
            <a:r>
              <a:rPr lang="en-US" sz="4800" dirty="0"/>
              <a:t>1-10, </a:t>
            </a:r>
            <a:r>
              <a:rPr lang="en-US" sz="4800" dirty="0" smtClean="0"/>
              <a:t>11-21</a:t>
            </a:r>
          </a:p>
        </p:txBody>
      </p:sp>
    </p:spTree>
    <p:extLst>
      <p:ext uri="{BB962C8B-B14F-4D97-AF65-F5344CB8AC3E}">
        <p14:creationId xmlns:p14="http://schemas.microsoft.com/office/powerpoint/2010/main" val="9635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</a:t>
            </a:r>
            <a:r>
              <a:rPr lang="en-US" dirty="0" smtClean="0"/>
              <a:t>You Want </a:t>
            </a:r>
            <a:r>
              <a:rPr lang="en-US" dirty="0"/>
              <a:t>to </a:t>
            </a:r>
            <a:r>
              <a:rPr lang="en-US" dirty="0" smtClean="0"/>
              <a:t>See </a:t>
            </a:r>
            <a:r>
              <a:rPr lang="en-US" dirty="0"/>
              <a:t>Jesus </a:t>
            </a:r>
            <a:r>
              <a:rPr lang="en-US" dirty="0" smtClean="0"/>
              <a:t>CLEARLY?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77556"/>
            <a:ext cx="10515600" cy="702888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R</a:t>
            </a:r>
            <a:r>
              <a:rPr lang="en-US" sz="4800" dirty="0" smtClean="0"/>
              <a:t>ecognize </a:t>
            </a:r>
            <a:r>
              <a:rPr lang="en-US" sz="4800" dirty="0"/>
              <a:t>God’s </a:t>
            </a:r>
            <a:r>
              <a:rPr lang="en-US" sz="4800" dirty="0" smtClean="0"/>
              <a:t>WISDOM: 14-21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166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</a:t>
            </a:r>
            <a:r>
              <a:rPr lang="en-US" dirty="0" smtClean="0"/>
              <a:t>You Want </a:t>
            </a:r>
            <a:r>
              <a:rPr lang="en-US" dirty="0"/>
              <a:t>to </a:t>
            </a:r>
            <a:r>
              <a:rPr lang="en-US" dirty="0" smtClean="0"/>
              <a:t>See </a:t>
            </a:r>
            <a:r>
              <a:rPr lang="en-US" dirty="0"/>
              <a:t>Jesus </a:t>
            </a:r>
            <a:r>
              <a:rPr lang="en-US" dirty="0" smtClean="0"/>
              <a:t>CLEARLY?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80603"/>
            <a:ext cx="10515600" cy="696795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R</a:t>
            </a:r>
            <a:r>
              <a:rPr lang="en-US" sz="4800" dirty="0" smtClean="0"/>
              <a:t>ecognize </a:t>
            </a:r>
            <a:r>
              <a:rPr lang="en-US" sz="4800" dirty="0"/>
              <a:t>God’s </a:t>
            </a:r>
            <a:r>
              <a:rPr lang="en-US" sz="4800" dirty="0" smtClean="0"/>
              <a:t>PLAN: </a:t>
            </a:r>
            <a:r>
              <a:rPr lang="en-US" sz="4800" dirty="0"/>
              <a:t>27-33, </a:t>
            </a:r>
            <a:r>
              <a:rPr lang="en-US" sz="4800" dirty="0" smtClean="0"/>
              <a:t>34-38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3591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0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52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"/>
    </mc:Choice>
    <mc:Fallback xmlns="">
      <p:transition advClick="0" advTm="5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9384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9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198</Words>
  <Application>Microsoft Macintosh PowerPoint</Application>
  <PresentationFormat>Widescreen</PresentationFormat>
  <Paragraphs>12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Calibri Light</vt:lpstr>
      <vt:lpstr>Corbel</vt:lpstr>
      <vt:lpstr>Arial</vt:lpstr>
      <vt:lpstr>Office Theme</vt:lpstr>
      <vt:lpstr>PowerPoint Presentation</vt:lpstr>
      <vt:lpstr>PowerPoint Presentation</vt:lpstr>
      <vt:lpstr>How Do We Gain Our Spiritual Eyesight?</vt:lpstr>
      <vt:lpstr>Do You Want to See Jesus CLEARLY?</vt:lpstr>
      <vt:lpstr>Do You Want to See Jesus CLEARLY?</vt:lpstr>
      <vt:lpstr>Do You Want to See Jesus CLEARLY?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21</cp:revision>
  <dcterms:created xsi:type="dcterms:W3CDTF">2018-09-01T19:54:16Z</dcterms:created>
  <dcterms:modified xsi:type="dcterms:W3CDTF">2018-09-02T21:07:22Z</dcterms:modified>
</cp:coreProperties>
</file>