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3"/>
    <p:restoredTop sz="94635"/>
  </p:normalViewPr>
  <p:slideViewPr>
    <p:cSldViewPr snapToGrid="0" snapToObjects="1" showGuides="1">
      <p:cViewPr varScale="1">
        <p:scale>
          <a:sx n="105" d="100"/>
          <a:sy n="105" d="100"/>
        </p:scale>
        <p:origin x="80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E9F2-9030-D645-BFE1-F2347BE04D8E}" type="datetimeFigureOut">
              <a:rPr lang="en-US" smtClean="0"/>
              <a:t>8/19/18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9B85-FC84-D043-AD63-220B1E6C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E9F2-9030-D645-BFE1-F2347BE04D8E}" type="datetimeFigureOut">
              <a:rPr lang="en-US" smtClean="0"/>
              <a:t>8/19/18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9B85-FC84-D043-AD63-220B1E6C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4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E9F2-9030-D645-BFE1-F2347BE04D8E}" type="datetimeFigureOut">
              <a:rPr lang="en-US" smtClean="0"/>
              <a:t>8/19/18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9B85-FC84-D043-AD63-220B1E6C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8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  <a:lvl2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2pPr>
            <a:lvl3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3pPr>
            <a:lvl4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4pPr>
            <a:lvl5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E9F2-9030-D645-BFE1-F2347BE04D8E}" type="datetimeFigureOut">
              <a:rPr lang="en-US" smtClean="0"/>
              <a:t>8/19/18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9B85-FC84-D043-AD63-220B1E6C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1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E9F2-9030-D645-BFE1-F2347BE04D8E}" type="datetimeFigureOut">
              <a:rPr lang="en-US" smtClean="0"/>
              <a:t>8/19/18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9B85-FC84-D043-AD63-220B1E6C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8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E9F2-9030-D645-BFE1-F2347BE04D8E}" type="datetimeFigureOut">
              <a:rPr lang="en-US" smtClean="0"/>
              <a:t>8/19/18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9B85-FC84-D043-AD63-220B1E6C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E9F2-9030-D645-BFE1-F2347BE04D8E}" type="datetimeFigureOut">
              <a:rPr lang="en-US" smtClean="0"/>
              <a:t>8/19/18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9B85-FC84-D043-AD63-220B1E6C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E9F2-9030-D645-BFE1-F2347BE04D8E}" type="datetimeFigureOut">
              <a:rPr lang="en-US" smtClean="0"/>
              <a:t>8/19/18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9B85-FC84-D043-AD63-220B1E6C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3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E9F2-9030-D645-BFE1-F2347BE04D8E}" type="datetimeFigureOut">
              <a:rPr lang="en-US" smtClean="0"/>
              <a:t>8/19/18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9B85-FC84-D043-AD63-220B1E6C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0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E9F2-9030-D645-BFE1-F2347BE04D8E}" type="datetimeFigureOut">
              <a:rPr lang="en-US" smtClean="0"/>
              <a:t>8/19/18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9B85-FC84-D043-AD63-220B1E6C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6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E9F2-9030-D645-BFE1-F2347BE04D8E}" type="datetimeFigureOut">
              <a:rPr lang="en-US" smtClean="0"/>
              <a:t>8/19/18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9B85-FC84-D043-AD63-220B1E6C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2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7E9F2-9030-D645-BFE1-F2347BE04D8E}" type="datetimeFigureOut">
              <a:rPr lang="en-US" smtClean="0"/>
              <a:t>8/19/18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69B85-FC84-D043-AD63-220B1E6C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1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424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Psalm 18 Outline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3399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1-2</a:t>
            </a:r>
            <a:r>
              <a:rPr lang="en-US" dirty="0"/>
              <a:t>: David used several personal descriptions of God.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3-6</a:t>
            </a:r>
            <a:r>
              <a:rPr lang="en-US" dirty="0"/>
              <a:t>: David cried out to God for deliverance from his enemies.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7-15</a:t>
            </a:r>
            <a:r>
              <a:rPr lang="en-US" dirty="0"/>
              <a:t>: David praises heaven’s response.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16-19</a:t>
            </a:r>
            <a:r>
              <a:rPr lang="en-US" dirty="0"/>
              <a:t>: David praises God for rescuing Him.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20-24</a:t>
            </a:r>
            <a:r>
              <a:rPr lang="en-US" dirty="0"/>
              <a:t>: David was rescued because he was living right.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25-30</a:t>
            </a:r>
            <a:r>
              <a:rPr lang="en-US" dirty="0"/>
              <a:t>: David used his story to show how this can true for everyone.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31-48</a:t>
            </a:r>
            <a:r>
              <a:rPr lang="en-US" dirty="0"/>
              <a:t>: David praised God for supporting and delivering him, and exalting his reign.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49-50</a:t>
            </a:r>
            <a:r>
              <a:rPr lang="en-US" dirty="0"/>
              <a:t>: David spread God’s fame everywhere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95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6600" dirty="0" smtClean="0"/>
              <a:t>Why Was David Victorious?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3399"/>
          </a:xfrm>
        </p:spPr>
        <p:txBody>
          <a:bodyPr>
            <a:noAutofit/>
          </a:bodyPr>
          <a:lstStyle/>
          <a:p>
            <a:pPr lvl="1"/>
            <a:r>
              <a:rPr lang="en-US" sz="4200" dirty="0" smtClean="0"/>
              <a:t>Four things characterized his life:</a:t>
            </a:r>
          </a:p>
          <a:p>
            <a:pPr lvl="1"/>
            <a:endParaRPr lang="en-US" sz="1200" dirty="0" smtClean="0"/>
          </a:p>
          <a:p>
            <a:pPr lvl="1"/>
            <a:r>
              <a:rPr lang="en-US" sz="4200" dirty="0" smtClean="0"/>
              <a:t>	</a:t>
            </a:r>
            <a:r>
              <a:rPr lang="en-US" sz="3600" dirty="0" smtClean="0"/>
              <a:t>He </a:t>
            </a:r>
            <a:r>
              <a:rPr lang="en-US" sz="3600" dirty="0"/>
              <a:t>loved </a:t>
            </a:r>
            <a:r>
              <a:rPr lang="en-US" sz="3600" dirty="0" smtClean="0"/>
              <a:t>God: 1</a:t>
            </a:r>
            <a:endParaRPr lang="en-US" sz="3600" dirty="0"/>
          </a:p>
          <a:p>
            <a:pPr lvl="1"/>
            <a:endParaRPr lang="en-US" sz="1400" dirty="0" smtClean="0"/>
          </a:p>
          <a:p>
            <a:pPr lvl="1"/>
            <a:r>
              <a:rPr lang="en-US" sz="4200" dirty="0" smtClean="0"/>
              <a:t>	</a:t>
            </a:r>
            <a:r>
              <a:rPr lang="en-US" sz="3600" dirty="0" smtClean="0"/>
              <a:t>He </a:t>
            </a:r>
            <a:r>
              <a:rPr lang="en-US" sz="3600" dirty="0"/>
              <a:t>trusted in </a:t>
            </a:r>
            <a:r>
              <a:rPr lang="en-US" sz="3600" dirty="0" smtClean="0"/>
              <a:t>God: 2</a:t>
            </a:r>
            <a:endParaRPr lang="en-US" sz="3600" dirty="0"/>
          </a:p>
          <a:p>
            <a:pPr lvl="1"/>
            <a:endParaRPr lang="en-US" sz="1400" dirty="0" smtClean="0"/>
          </a:p>
          <a:p>
            <a:pPr lvl="1"/>
            <a:r>
              <a:rPr lang="en-US" sz="4200" dirty="0" smtClean="0"/>
              <a:t>	</a:t>
            </a:r>
            <a:r>
              <a:rPr lang="en-US" sz="3600" dirty="0" smtClean="0"/>
              <a:t>He </a:t>
            </a:r>
            <a:r>
              <a:rPr lang="en-US" sz="3600" dirty="0"/>
              <a:t>called upon </a:t>
            </a:r>
            <a:r>
              <a:rPr lang="en-US" sz="3600" dirty="0" smtClean="0"/>
              <a:t>God: 3</a:t>
            </a:r>
            <a:endParaRPr lang="en-US" sz="3600" dirty="0"/>
          </a:p>
          <a:p>
            <a:pPr lvl="1"/>
            <a:endParaRPr lang="en-US" sz="1400" dirty="0" smtClean="0"/>
          </a:p>
          <a:p>
            <a:pPr lvl="1"/>
            <a:r>
              <a:rPr lang="en-US" sz="4200" dirty="0" smtClean="0"/>
              <a:t>	</a:t>
            </a:r>
            <a:r>
              <a:rPr lang="en-US" sz="3600" dirty="0" smtClean="0"/>
              <a:t>He </a:t>
            </a:r>
            <a:r>
              <a:rPr lang="en-US" sz="3600" dirty="0"/>
              <a:t>praised </a:t>
            </a:r>
            <a:r>
              <a:rPr lang="en-US" sz="3600" dirty="0" smtClean="0"/>
              <a:t>God for </a:t>
            </a:r>
            <a:r>
              <a:rPr lang="en-US" sz="3600" dirty="0"/>
              <a:t>his </a:t>
            </a:r>
            <a:r>
              <a:rPr lang="en-US" sz="3600" dirty="0" smtClean="0"/>
              <a:t>accomplishments: 4ff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93708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103</Words>
  <Application>Microsoft Macintosh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Calibri Light</vt:lpstr>
      <vt:lpstr>Corbel</vt:lpstr>
      <vt:lpstr>Arial</vt:lpstr>
      <vt:lpstr>Office Theme</vt:lpstr>
      <vt:lpstr>PowerPoint Presentation</vt:lpstr>
      <vt:lpstr>Psalm 18 Outline</vt:lpstr>
      <vt:lpstr>Why Was David Victorious?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5</cp:revision>
  <dcterms:created xsi:type="dcterms:W3CDTF">2018-08-19T19:15:14Z</dcterms:created>
  <dcterms:modified xsi:type="dcterms:W3CDTF">2018-08-19T21:36:34Z</dcterms:modified>
</cp:coreProperties>
</file>