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6"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p:restoredTop sz="94635"/>
  </p:normalViewPr>
  <p:slideViewPr>
    <p:cSldViewPr snapToGrid="0" snapToObjects="1" showGuides="1">
      <p:cViewPr varScale="1">
        <p:scale>
          <a:sx n="89" d="100"/>
          <a:sy n="89" d="100"/>
        </p:scale>
        <p:origin x="200" y="5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71E2C-53E1-574E-BB27-D2F2B28802EA}"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E4B6F-6CA3-534A-897F-3D3BA34D749E}" type="slidenum">
              <a:rPr lang="en-US" smtClean="0"/>
              <a:t>‹#›</a:t>
            </a:fld>
            <a:endParaRPr lang="en-US"/>
          </a:p>
        </p:txBody>
      </p:sp>
    </p:spTree>
    <p:extLst>
      <p:ext uri="{BB962C8B-B14F-4D97-AF65-F5344CB8AC3E}">
        <p14:creationId xmlns:p14="http://schemas.microsoft.com/office/powerpoint/2010/main" val="69060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1E2C-53E1-574E-BB27-D2F2B28802EA}"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E4B6F-6CA3-534A-897F-3D3BA34D749E}" type="slidenum">
              <a:rPr lang="en-US" smtClean="0"/>
              <a:t>‹#›</a:t>
            </a:fld>
            <a:endParaRPr lang="en-US"/>
          </a:p>
        </p:txBody>
      </p:sp>
    </p:spTree>
    <p:extLst>
      <p:ext uri="{BB962C8B-B14F-4D97-AF65-F5344CB8AC3E}">
        <p14:creationId xmlns:p14="http://schemas.microsoft.com/office/powerpoint/2010/main" val="86455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1E2C-53E1-574E-BB27-D2F2B28802EA}"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E4B6F-6CA3-534A-897F-3D3BA34D749E}" type="slidenum">
              <a:rPr lang="en-US" smtClean="0"/>
              <a:t>‹#›</a:t>
            </a:fld>
            <a:endParaRPr lang="en-US"/>
          </a:p>
        </p:txBody>
      </p:sp>
    </p:spTree>
    <p:extLst>
      <p:ext uri="{BB962C8B-B14F-4D97-AF65-F5344CB8AC3E}">
        <p14:creationId xmlns:p14="http://schemas.microsoft.com/office/powerpoint/2010/main" val="71344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spcBef>
                <a:spcPts val="0"/>
              </a:spcBef>
              <a:buFont typeface="Arial" charset="0"/>
              <a:buNone/>
              <a:defRPr b="1">
                <a:solidFill>
                  <a:schemeClr val="bg1"/>
                </a:solidFill>
                <a:effectLst>
                  <a:glow rad="76200">
                    <a:schemeClr val="tx1">
                      <a:alpha val="60000"/>
                    </a:schemeClr>
                  </a:glow>
                </a:effectLst>
                <a:latin typeface="Corbel" charset="0"/>
                <a:ea typeface="Corbel" charset="0"/>
                <a:cs typeface="Corbe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spcBef>
                <a:spcPts val="0"/>
              </a:spcBef>
              <a:buNone/>
              <a:defRPr b="1">
                <a:solidFill>
                  <a:schemeClr val="bg1"/>
                </a:solidFill>
                <a:effectLst>
                  <a:glow rad="76200">
                    <a:schemeClr val="tx1">
                      <a:alpha val="60000"/>
                    </a:schemeClr>
                  </a:glow>
                </a:effectLst>
                <a:latin typeface="Corbel" charset="0"/>
                <a:ea typeface="Corbel" charset="0"/>
                <a:cs typeface="Corbel" charset="0"/>
              </a:defRPr>
            </a:lvl1pPr>
            <a:lvl2pPr marL="0" indent="0">
              <a:spcBef>
                <a:spcPts val="0"/>
              </a:spcBef>
              <a:buNone/>
              <a:defRPr b="1">
                <a:solidFill>
                  <a:schemeClr val="bg1"/>
                </a:solidFill>
                <a:effectLst>
                  <a:glow rad="76200">
                    <a:schemeClr val="tx1">
                      <a:alpha val="60000"/>
                    </a:schemeClr>
                  </a:glow>
                </a:effectLst>
                <a:latin typeface="Corbel" charset="0"/>
                <a:ea typeface="Corbel" charset="0"/>
                <a:cs typeface="Corbel" charset="0"/>
              </a:defRPr>
            </a:lvl2pPr>
            <a:lvl3pPr marL="0" indent="0">
              <a:spcBef>
                <a:spcPts val="0"/>
              </a:spcBef>
              <a:buNone/>
              <a:defRPr b="1">
                <a:solidFill>
                  <a:schemeClr val="bg1"/>
                </a:solidFill>
                <a:effectLst>
                  <a:glow rad="76200">
                    <a:schemeClr val="tx1">
                      <a:alpha val="60000"/>
                    </a:schemeClr>
                  </a:glow>
                </a:effectLst>
                <a:latin typeface="Corbel" charset="0"/>
                <a:ea typeface="Corbel" charset="0"/>
                <a:cs typeface="Corbel" charset="0"/>
              </a:defRPr>
            </a:lvl3pPr>
            <a:lvl4pPr marL="0" indent="0">
              <a:spcBef>
                <a:spcPts val="0"/>
              </a:spcBef>
              <a:buNone/>
              <a:defRPr b="1">
                <a:solidFill>
                  <a:schemeClr val="bg1"/>
                </a:solidFill>
                <a:effectLst>
                  <a:glow rad="76200">
                    <a:schemeClr val="tx1">
                      <a:alpha val="60000"/>
                    </a:schemeClr>
                  </a:glow>
                </a:effectLst>
                <a:latin typeface="Corbel" charset="0"/>
                <a:ea typeface="Corbel" charset="0"/>
                <a:cs typeface="Corbel" charset="0"/>
              </a:defRPr>
            </a:lvl4pPr>
            <a:lvl5pPr marL="0" indent="0">
              <a:spcBef>
                <a:spcPts val="0"/>
              </a:spcBef>
              <a:buNone/>
              <a:defRPr b="1">
                <a:solidFill>
                  <a:schemeClr val="bg1"/>
                </a:solidFill>
                <a:effectLst>
                  <a:glow rad="76200">
                    <a:schemeClr val="tx1">
                      <a:alpha val="60000"/>
                    </a:schemeClr>
                  </a:glow>
                </a:effectLst>
                <a:latin typeface="Corbel" charset="0"/>
                <a:ea typeface="Corbel" charset="0"/>
                <a:cs typeface="Corbe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1E2C-53E1-574E-BB27-D2F2B28802EA}"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E4B6F-6CA3-534A-897F-3D3BA34D749E}" type="slidenum">
              <a:rPr lang="en-US" smtClean="0"/>
              <a:t>‹#›</a:t>
            </a:fld>
            <a:endParaRPr lang="en-US"/>
          </a:p>
        </p:txBody>
      </p:sp>
    </p:spTree>
    <p:extLst>
      <p:ext uri="{BB962C8B-B14F-4D97-AF65-F5344CB8AC3E}">
        <p14:creationId xmlns:p14="http://schemas.microsoft.com/office/powerpoint/2010/main" val="191993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71E2C-53E1-574E-BB27-D2F2B28802EA}"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E4B6F-6CA3-534A-897F-3D3BA34D749E}" type="slidenum">
              <a:rPr lang="en-US" smtClean="0"/>
              <a:t>‹#›</a:t>
            </a:fld>
            <a:endParaRPr lang="en-US"/>
          </a:p>
        </p:txBody>
      </p:sp>
    </p:spTree>
    <p:extLst>
      <p:ext uri="{BB962C8B-B14F-4D97-AF65-F5344CB8AC3E}">
        <p14:creationId xmlns:p14="http://schemas.microsoft.com/office/powerpoint/2010/main" val="22596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71E2C-53E1-574E-BB27-D2F2B28802EA}"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E4B6F-6CA3-534A-897F-3D3BA34D749E}" type="slidenum">
              <a:rPr lang="en-US" smtClean="0"/>
              <a:t>‹#›</a:t>
            </a:fld>
            <a:endParaRPr lang="en-US"/>
          </a:p>
        </p:txBody>
      </p:sp>
    </p:spTree>
    <p:extLst>
      <p:ext uri="{BB962C8B-B14F-4D97-AF65-F5344CB8AC3E}">
        <p14:creationId xmlns:p14="http://schemas.microsoft.com/office/powerpoint/2010/main" val="99433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71E2C-53E1-574E-BB27-D2F2B28802EA}" type="datetimeFigureOut">
              <a:rPr lang="en-US" smtClean="0"/>
              <a:t>8/5/18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E4B6F-6CA3-534A-897F-3D3BA34D749E}" type="slidenum">
              <a:rPr lang="en-US" smtClean="0"/>
              <a:t>‹#›</a:t>
            </a:fld>
            <a:endParaRPr lang="en-US"/>
          </a:p>
        </p:txBody>
      </p:sp>
    </p:spTree>
    <p:extLst>
      <p:ext uri="{BB962C8B-B14F-4D97-AF65-F5344CB8AC3E}">
        <p14:creationId xmlns:p14="http://schemas.microsoft.com/office/powerpoint/2010/main" val="213694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71E2C-53E1-574E-BB27-D2F2B28802EA}" type="datetimeFigureOut">
              <a:rPr lang="en-US" smtClean="0"/>
              <a:t>8/5/18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E4B6F-6CA3-534A-897F-3D3BA34D749E}" type="slidenum">
              <a:rPr lang="en-US" smtClean="0"/>
              <a:t>‹#›</a:t>
            </a:fld>
            <a:endParaRPr lang="en-US"/>
          </a:p>
        </p:txBody>
      </p:sp>
    </p:spTree>
    <p:extLst>
      <p:ext uri="{BB962C8B-B14F-4D97-AF65-F5344CB8AC3E}">
        <p14:creationId xmlns:p14="http://schemas.microsoft.com/office/powerpoint/2010/main" val="109284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71E2C-53E1-574E-BB27-D2F2B28802EA}" type="datetimeFigureOut">
              <a:rPr lang="en-US" smtClean="0"/>
              <a:t>8/5/18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E4B6F-6CA3-534A-897F-3D3BA34D749E}" type="slidenum">
              <a:rPr lang="en-US" smtClean="0"/>
              <a:t>‹#›</a:t>
            </a:fld>
            <a:endParaRPr lang="en-US"/>
          </a:p>
        </p:txBody>
      </p:sp>
    </p:spTree>
    <p:extLst>
      <p:ext uri="{BB962C8B-B14F-4D97-AF65-F5344CB8AC3E}">
        <p14:creationId xmlns:p14="http://schemas.microsoft.com/office/powerpoint/2010/main" val="210947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71E2C-53E1-574E-BB27-D2F2B28802EA}"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E4B6F-6CA3-534A-897F-3D3BA34D749E}" type="slidenum">
              <a:rPr lang="en-US" smtClean="0"/>
              <a:t>‹#›</a:t>
            </a:fld>
            <a:endParaRPr lang="en-US"/>
          </a:p>
        </p:txBody>
      </p:sp>
    </p:spTree>
    <p:extLst>
      <p:ext uri="{BB962C8B-B14F-4D97-AF65-F5344CB8AC3E}">
        <p14:creationId xmlns:p14="http://schemas.microsoft.com/office/powerpoint/2010/main" val="120960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71E2C-53E1-574E-BB27-D2F2B28802EA}"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E4B6F-6CA3-534A-897F-3D3BA34D749E}" type="slidenum">
              <a:rPr lang="en-US" smtClean="0"/>
              <a:t>‹#›</a:t>
            </a:fld>
            <a:endParaRPr lang="en-US"/>
          </a:p>
        </p:txBody>
      </p:sp>
    </p:spTree>
    <p:extLst>
      <p:ext uri="{BB962C8B-B14F-4D97-AF65-F5344CB8AC3E}">
        <p14:creationId xmlns:p14="http://schemas.microsoft.com/office/powerpoint/2010/main" val="17437718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71E2C-53E1-574E-BB27-D2F2B28802EA}" type="datetimeFigureOut">
              <a:rPr lang="en-US" smtClean="0"/>
              <a:t>8/5/18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E4B6F-6CA3-534A-897F-3D3BA34D749E}" type="slidenum">
              <a:rPr lang="en-US" smtClean="0"/>
              <a:t>‹#›</a:t>
            </a:fld>
            <a:endParaRPr lang="en-US"/>
          </a:p>
        </p:txBody>
      </p:sp>
    </p:spTree>
    <p:extLst>
      <p:ext uri="{BB962C8B-B14F-4D97-AF65-F5344CB8AC3E}">
        <p14:creationId xmlns:p14="http://schemas.microsoft.com/office/powerpoint/2010/main" val="1384207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3425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Would I Want to be Doing Whatever I Decide When Judgment Comes?</a:t>
            </a:r>
          </a:p>
        </p:txBody>
      </p:sp>
      <p:sp>
        <p:nvSpPr>
          <p:cNvPr id="3" name="Content Placeholder 2"/>
          <p:cNvSpPr>
            <a:spLocks noGrp="1"/>
          </p:cNvSpPr>
          <p:nvPr>
            <p:ph idx="1"/>
          </p:nvPr>
        </p:nvSpPr>
        <p:spPr/>
        <p:txBody>
          <a:bodyPr>
            <a:normAutofit/>
          </a:bodyPr>
          <a:lstStyle/>
          <a:p>
            <a:r>
              <a:rPr lang="en-US" sz="4800" dirty="0" smtClean="0"/>
              <a:t>2 Cor. 5.9-10: “</a:t>
            </a:r>
            <a:r>
              <a:rPr lang="mr-IN" sz="4800" dirty="0" smtClean="0"/>
              <a:t>…</a:t>
            </a:r>
            <a:r>
              <a:rPr lang="en-US" sz="4800" dirty="0" smtClean="0"/>
              <a:t>we make it our aim to please him. For we must all appear before the judgment seat of Christ, so that each one may receive what is due for what he has done in the body, whether good or evil.”</a:t>
            </a:r>
            <a:endParaRPr lang="en-US" sz="4800" dirty="0"/>
          </a:p>
        </p:txBody>
      </p:sp>
    </p:spTree>
    <p:extLst>
      <p:ext uri="{BB962C8B-B14F-4D97-AF65-F5344CB8AC3E}">
        <p14:creationId xmlns:p14="http://schemas.microsoft.com/office/powerpoint/2010/main" val="184740627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48221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6.33</a:t>
            </a:r>
            <a:endParaRPr lang="en-US" dirty="0"/>
          </a:p>
        </p:txBody>
      </p:sp>
      <p:sp>
        <p:nvSpPr>
          <p:cNvPr id="3" name="Content Placeholder 2"/>
          <p:cNvSpPr>
            <a:spLocks noGrp="1"/>
          </p:cNvSpPr>
          <p:nvPr>
            <p:ph idx="1"/>
          </p:nvPr>
        </p:nvSpPr>
        <p:spPr/>
        <p:txBody>
          <a:bodyPr>
            <a:noAutofit/>
          </a:bodyPr>
          <a:lstStyle/>
          <a:p>
            <a:r>
              <a:rPr lang="en-US" sz="6400" dirty="0"/>
              <a:t>But seek first the kingdom of God and his righteousness, and all these things will be added to you.</a:t>
            </a:r>
            <a:r>
              <a:rPr lang="en-US" sz="6400" dirty="0" smtClean="0">
                <a:effectLst/>
              </a:rPr>
              <a:t> </a:t>
            </a:r>
            <a:endParaRPr lang="en-US" sz="6400" dirty="0"/>
          </a:p>
        </p:txBody>
      </p:sp>
    </p:spTree>
    <p:extLst>
      <p:ext uri="{BB962C8B-B14F-4D97-AF65-F5344CB8AC3E}">
        <p14:creationId xmlns:p14="http://schemas.microsoft.com/office/powerpoint/2010/main" val="81365391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God Bless My Decision?</a:t>
            </a:r>
            <a:endParaRPr lang="en-US" dirty="0"/>
          </a:p>
        </p:txBody>
      </p:sp>
      <p:sp>
        <p:nvSpPr>
          <p:cNvPr id="3" name="Content Placeholder 2"/>
          <p:cNvSpPr>
            <a:spLocks noGrp="1"/>
          </p:cNvSpPr>
          <p:nvPr>
            <p:ph idx="1"/>
          </p:nvPr>
        </p:nvSpPr>
        <p:spPr/>
        <p:txBody>
          <a:bodyPr>
            <a:normAutofit/>
          </a:bodyPr>
          <a:lstStyle/>
          <a:p>
            <a:r>
              <a:rPr lang="en-US" sz="4800" dirty="0" smtClean="0"/>
              <a:t>Heb. 11.6: “And without faith it is impossible to please him, for whoever would draw near to God must believe that he exists and that he rewards those who seek him.”</a:t>
            </a:r>
            <a:endParaRPr lang="en-US" sz="4800" dirty="0"/>
          </a:p>
        </p:txBody>
      </p:sp>
    </p:spTree>
    <p:extLst>
      <p:ext uri="{BB962C8B-B14F-4D97-AF65-F5344CB8AC3E}">
        <p14:creationId xmlns:p14="http://schemas.microsoft.com/office/powerpoint/2010/main" val="184715803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My Decision In the Name of the Lord?</a:t>
            </a:r>
            <a:endParaRPr lang="en-US" dirty="0"/>
          </a:p>
        </p:txBody>
      </p:sp>
      <p:sp>
        <p:nvSpPr>
          <p:cNvPr id="3" name="Content Placeholder 2"/>
          <p:cNvSpPr>
            <a:spLocks noGrp="1"/>
          </p:cNvSpPr>
          <p:nvPr>
            <p:ph idx="1"/>
          </p:nvPr>
        </p:nvSpPr>
        <p:spPr/>
        <p:txBody>
          <a:bodyPr>
            <a:normAutofit/>
          </a:bodyPr>
          <a:lstStyle/>
          <a:p>
            <a:r>
              <a:rPr lang="en-US" sz="4800" dirty="0" smtClean="0"/>
              <a:t>Col. 3.17: “And whatever you do, in word or deed, do everything in the name of the Lord Jesus, giving thanks to God the Father through him.”</a:t>
            </a:r>
            <a:endParaRPr lang="en-US" sz="4800" dirty="0"/>
          </a:p>
        </p:txBody>
      </p:sp>
    </p:spTree>
    <p:extLst>
      <p:ext uri="{BB962C8B-B14F-4D97-AF65-F5344CB8AC3E}">
        <p14:creationId xmlns:p14="http://schemas.microsoft.com/office/powerpoint/2010/main" val="27451763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Doing This to the Glory of God?</a:t>
            </a:r>
            <a:endParaRPr lang="en-US" dirty="0"/>
          </a:p>
        </p:txBody>
      </p:sp>
      <p:sp>
        <p:nvSpPr>
          <p:cNvPr id="3" name="Content Placeholder 2"/>
          <p:cNvSpPr>
            <a:spLocks noGrp="1"/>
          </p:cNvSpPr>
          <p:nvPr>
            <p:ph idx="1"/>
          </p:nvPr>
        </p:nvSpPr>
        <p:spPr/>
        <p:txBody>
          <a:bodyPr>
            <a:normAutofit/>
          </a:bodyPr>
          <a:lstStyle/>
          <a:p>
            <a:r>
              <a:rPr lang="en-US" sz="4800" dirty="0" smtClean="0"/>
              <a:t>1 Cor. 10.31: “So, whether you eat or drink, or whatever you do, do all to the glory of God.”</a:t>
            </a:r>
            <a:endParaRPr lang="en-US" sz="4800" dirty="0"/>
          </a:p>
        </p:txBody>
      </p:sp>
    </p:spTree>
    <p:extLst>
      <p:ext uri="{BB962C8B-B14F-4D97-AF65-F5344CB8AC3E}">
        <p14:creationId xmlns:p14="http://schemas.microsoft.com/office/powerpoint/2010/main" val="112322279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Will My Decision Be a Stumbling Block to Others?</a:t>
            </a:r>
            <a:endParaRPr lang="en-US" sz="3800" dirty="0"/>
          </a:p>
        </p:txBody>
      </p:sp>
      <p:sp>
        <p:nvSpPr>
          <p:cNvPr id="3" name="Content Placeholder 2"/>
          <p:cNvSpPr>
            <a:spLocks noGrp="1"/>
          </p:cNvSpPr>
          <p:nvPr>
            <p:ph idx="1"/>
          </p:nvPr>
        </p:nvSpPr>
        <p:spPr/>
        <p:txBody>
          <a:bodyPr>
            <a:normAutofit/>
          </a:bodyPr>
          <a:lstStyle/>
          <a:p>
            <a:r>
              <a:rPr lang="en-US" sz="4800" dirty="0" smtClean="0"/>
              <a:t>1 Cor. 9.23: “I do it all for the sake of the gospel</a:t>
            </a:r>
            <a:r>
              <a:rPr lang="mr-IN" sz="4800" dirty="0" smtClean="0"/>
              <a:t>…</a:t>
            </a:r>
            <a:r>
              <a:rPr lang="en-US" sz="4800" dirty="0" smtClean="0"/>
              <a:t>”</a:t>
            </a:r>
            <a:endParaRPr lang="en-US" sz="4800" dirty="0"/>
          </a:p>
        </p:txBody>
      </p:sp>
    </p:spTree>
    <p:extLst>
      <p:ext uri="{BB962C8B-B14F-4D97-AF65-F5344CB8AC3E}">
        <p14:creationId xmlns:p14="http://schemas.microsoft.com/office/powerpoint/2010/main" val="19075451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 I Doing This to Please God or Man? </a:t>
            </a:r>
            <a:endParaRPr lang="en-US" dirty="0"/>
          </a:p>
        </p:txBody>
      </p:sp>
      <p:sp>
        <p:nvSpPr>
          <p:cNvPr id="3" name="Content Placeholder 2"/>
          <p:cNvSpPr>
            <a:spLocks noGrp="1"/>
          </p:cNvSpPr>
          <p:nvPr>
            <p:ph idx="1"/>
          </p:nvPr>
        </p:nvSpPr>
        <p:spPr/>
        <p:txBody>
          <a:bodyPr>
            <a:normAutofit/>
          </a:bodyPr>
          <a:lstStyle/>
          <a:p>
            <a:r>
              <a:rPr lang="en-US" sz="4800" dirty="0" smtClean="0"/>
              <a:t>Gal. 1.10: “For am I now seeking the approval of man, or of God? Or am I trying to please man? If I were still trying to please man, I would not be a servant of Christ.” </a:t>
            </a:r>
            <a:endParaRPr lang="en-US" sz="4800" dirty="0"/>
          </a:p>
        </p:txBody>
      </p:sp>
    </p:spTree>
    <p:extLst>
      <p:ext uri="{BB962C8B-B14F-4D97-AF65-F5344CB8AC3E}">
        <p14:creationId xmlns:p14="http://schemas.microsoft.com/office/powerpoint/2010/main" val="182402803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Have I Thought About the Consequences of My Decision?</a:t>
            </a:r>
            <a:endParaRPr lang="en-US" sz="3200" dirty="0"/>
          </a:p>
        </p:txBody>
      </p:sp>
      <p:sp>
        <p:nvSpPr>
          <p:cNvPr id="3" name="Content Placeholder 2"/>
          <p:cNvSpPr>
            <a:spLocks noGrp="1"/>
          </p:cNvSpPr>
          <p:nvPr>
            <p:ph idx="1"/>
          </p:nvPr>
        </p:nvSpPr>
        <p:spPr/>
        <p:txBody>
          <a:bodyPr>
            <a:normAutofit/>
          </a:bodyPr>
          <a:lstStyle/>
          <a:p>
            <a:r>
              <a:rPr lang="en-US" sz="4800" dirty="0" smtClean="0"/>
              <a:t>James 4.4: “You adulterous people! Do you not know that friendship with the world is enmity with God? Therefore whoever wishes to be a friend of the world makes himself an enemy of God.”</a:t>
            </a:r>
            <a:endParaRPr lang="en-US" sz="4800" dirty="0"/>
          </a:p>
        </p:txBody>
      </p:sp>
    </p:spTree>
    <p:extLst>
      <p:ext uri="{BB962C8B-B14F-4D97-AF65-F5344CB8AC3E}">
        <p14:creationId xmlns:p14="http://schemas.microsoft.com/office/powerpoint/2010/main" val="111019054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Will My Decision Affect My Spiritual Growth?</a:t>
            </a:r>
            <a:endParaRPr lang="en-US" sz="4000" dirty="0"/>
          </a:p>
        </p:txBody>
      </p:sp>
      <p:sp>
        <p:nvSpPr>
          <p:cNvPr id="3" name="Content Placeholder 2"/>
          <p:cNvSpPr>
            <a:spLocks noGrp="1"/>
          </p:cNvSpPr>
          <p:nvPr>
            <p:ph idx="1"/>
          </p:nvPr>
        </p:nvSpPr>
        <p:spPr/>
        <p:txBody>
          <a:bodyPr>
            <a:normAutofit/>
          </a:bodyPr>
          <a:lstStyle/>
          <a:p>
            <a:r>
              <a:rPr lang="en-US" sz="4800" dirty="0" smtClean="0"/>
              <a:t>2 Peter 1.9: “For whoever lacks these qualities is so nearsighted that he is blind, having forgotten that he was cleansed from his former sins.”</a:t>
            </a:r>
            <a:endParaRPr lang="en-US" sz="4800" dirty="0"/>
          </a:p>
        </p:txBody>
      </p:sp>
    </p:spTree>
    <p:extLst>
      <p:ext uri="{BB962C8B-B14F-4D97-AF65-F5344CB8AC3E}">
        <p14:creationId xmlns:p14="http://schemas.microsoft.com/office/powerpoint/2010/main" val="144312412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379</Words>
  <Application>Microsoft Macintosh PowerPoint</Application>
  <PresentationFormat>Widescreen</PresentationFormat>
  <Paragraphs>18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Calibri Light</vt:lpstr>
      <vt:lpstr>Corbel</vt:lpstr>
      <vt:lpstr>Arial</vt:lpstr>
      <vt:lpstr>Office Theme</vt:lpstr>
      <vt:lpstr>PowerPoint Presentation</vt:lpstr>
      <vt:lpstr>Matthew 6.33</vt:lpstr>
      <vt:lpstr>Can God Bless My Decision?</vt:lpstr>
      <vt:lpstr>Is My Decision In the Name of the Lord?</vt:lpstr>
      <vt:lpstr>Am I Doing This to the Glory of God?</vt:lpstr>
      <vt:lpstr>Will My Decision Be a Stumbling Block to Others?</vt:lpstr>
      <vt:lpstr>Am I Doing This to Please God or Man? </vt:lpstr>
      <vt:lpstr>Have I Thought About the Consequences of My Decision?</vt:lpstr>
      <vt:lpstr>Will My Decision Affect My Spiritual Growth?</vt:lpstr>
      <vt:lpstr>Would I Want to be Doing Whatever I Decide When Judgment Comes?</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9</cp:revision>
  <dcterms:created xsi:type="dcterms:W3CDTF">2018-08-05T19:51:49Z</dcterms:created>
  <dcterms:modified xsi:type="dcterms:W3CDTF">2018-08-05T21:35:43Z</dcterms:modified>
</cp:coreProperties>
</file>