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1" r:id="rId6"/>
    <p:sldId id="264" r:id="rId7"/>
    <p:sldId id="262" r:id="rId8"/>
    <p:sldId id="263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A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43"/>
    <p:restoredTop sz="86438"/>
  </p:normalViewPr>
  <p:slideViewPr>
    <p:cSldViewPr snapToGrid="0" snapToObjects="1" showGuides="1">
      <p:cViewPr>
        <p:scale>
          <a:sx n="96" d="100"/>
          <a:sy n="96" d="100"/>
        </p:scale>
        <p:origin x="144" y="1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162601-E68A-AE46-AB5C-FD53C857EFC6}" type="datetimeFigureOut">
              <a:rPr lang="en-US" smtClean="0"/>
              <a:t>8/19/18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7DBAA2-6CB8-474E-87AC-D9026CE84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231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DBAA2-6CB8-474E-87AC-D9026CE8433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606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DBAA2-6CB8-474E-87AC-D9026CE8433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33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0A2C7-C8C1-7D4E-9E8B-E84A204C2BEF}" type="datetimeFigureOut">
              <a:rPr lang="en-US" smtClean="0"/>
              <a:t>8/19/18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C81E4-0661-B149-A368-35AE433C0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68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0A2C7-C8C1-7D4E-9E8B-E84A204C2BEF}" type="datetimeFigureOut">
              <a:rPr lang="en-US" smtClean="0"/>
              <a:t>8/19/18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C81E4-0661-B149-A368-35AE433C0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17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0A2C7-C8C1-7D4E-9E8B-E84A204C2BEF}" type="datetimeFigureOut">
              <a:rPr lang="en-US" smtClean="0"/>
              <a:t>8/19/18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C81E4-0661-B149-A368-35AE433C0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18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spcBef>
                <a:spcPts val="0"/>
              </a:spcBef>
              <a:buFont typeface="Arial" charset="0"/>
              <a:buNone/>
              <a:defRPr b="1">
                <a:latin typeface="Corbel" charset="0"/>
                <a:ea typeface="Corbel" charset="0"/>
                <a:cs typeface="Corbe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1pPr>
            <a:lvl2pPr marL="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2pPr>
            <a:lvl3pPr marL="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3pPr>
            <a:lvl4pPr marL="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4pPr>
            <a:lvl5pPr marL="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0A2C7-C8C1-7D4E-9E8B-E84A204C2BEF}" type="datetimeFigureOut">
              <a:rPr lang="en-US" smtClean="0"/>
              <a:t>8/19/18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C81E4-0661-B149-A368-35AE433C0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632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0A2C7-C8C1-7D4E-9E8B-E84A204C2BEF}" type="datetimeFigureOut">
              <a:rPr lang="en-US" smtClean="0"/>
              <a:t>8/19/18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C81E4-0661-B149-A368-35AE433C0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923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0A2C7-C8C1-7D4E-9E8B-E84A204C2BEF}" type="datetimeFigureOut">
              <a:rPr lang="en-US" smtClean="0"/>
              <a:t>8/19/18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C81E4-0661-B149-A368-35AE433C0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134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0A2C7-C8C1-7D4E-9E8B-E84A204C2BEF}" type="datetimeFigureOut">
              <a:rPr lang="en-US" smtClean="0"/>
              <a:t>8/19/18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C81E4-0661-B149-A368-35AE433C0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658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0A2C7-C8C1-7D4E-9E8B-E84A204C2BEF}" type="datetimeFigureOut">
              <a:rPr lang="en-US" smtClean="0"/>
              <a:t>8/19/18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C81E4-0661-B149-A368-35AE433C0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89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0A2C7-C8C1-7D4E-9E8B-E84A204C2BEF}" type="datetimeFigureOut">
              <a:rPr lang="en-US" smtClean="0"/>
              <a:t>8/19/18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C81E4-0661-B149-A368-35AE433C0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343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0A2C7-C8C1-7D4E-9E8B-E84A204C2BEF}" type="datetimeFigureOut">
              <a:rPr lang="en-US" smtClean="0"/>
              <a:t>8/19/18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C81E4-0661-B149-A368-35AE433C0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760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0A2C7-C8C1-7D4E-9E8B-E84A204C2BEF}" type="datetimeFigureOut">
              <a:rPr lang="en-US" smtClean="0"/>
              <a:t>8/19/18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C81E4-0661-B149-A368-35AE433C0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953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0A2C7-C8C1-7D4E-9E8B-E84A204C2BEF}" type="datetimeFigureOut">
              <a:rPr lang="en-US" smtClean="0"/>
              <a:t>8/19/18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C81E4-0661-B149-A368-35AE433C0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092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465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54" y="578644"/>
            <a:ext cx="11781693" cy="570071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church of Christ: The one body of Christ is the totality of all forgiven sinners of all time in all places – added by Jesus only: </a:t>
            </a:r>
            <a:r>
              <a:rPr lang="en-US" dirty="0" smtClean="0"/>
              <a:t>Matt. 16.18; Eph. 1.22-23; Acts 2.41, 47; Eph. 5.23, 30; Col. 1.13; 1 Cor. 12.13; Heb. 12.23</a:t>
            </a:r>
          </a:p>
          <a:p>
            <a:endParaRPr lang="en-US" sz="3600" dirty="0" smtClean="0"/>
          </a:p>
          <a:p>
            <a:r>
              <a:rPr lang="en-US" sz="3600" dirty="0" smtClean="0"/>
              <a:t>The churches of Christ: The organized collectivity of forgiven sinners in any given geographical location that agree to assemble, worship, and work together, and submit to Christ in all things; separate and independent in organization from all other local churches: </a:t>
            </a:r>
            <a:r>
              <a:rPr lang="en-US" dirty="0" smtClean="0"/>
              <a:t>Rom. 16.16; 1 Cor. 1.2; 16.19; Gal. 1.2; Col. 3.17; Phil. 1.1; Eph. 4.11-12</a:t>
            </a:r>
          </a:p>
        </p:txBody>
      </p:sp>
    </p:spTree>
    <p:extLst>
      <p:ext uri="{BB962C8B-B14F-4D97-AF65-F5344CB8AC3E}">
        <p14:creationId xmlns:p14="http://schemas.microsoft.com/office/powerpoint/2010/main" val="18171715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Christians Joined Themselves to a Local Church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7400" dirty="0" smtClean="0"/>
              <a:t>WHEREVER Saul went, he IDENTIFIED himself as PART of the local church:</a:t>
            </a:r>
            <a:r>
              <a:rPr lang="en-US" sz="6600" dirty="0" smtClean="0"/>
              <a:t> </a:t>
            </a:r>
            <a:r>
              <a:rPr lang="en-US" sz="6000" dirty="0" smtClean="0"/>
              <a:t>Acts 9.19, 26; 11.26; 13.1</a:t>
            </a:r>
          </a:p>
        </p:txBody>
      </p:sp>
    </p:spTree>
    <p:extLst>
      <p:ext uri="{BB962C8B-B14F-4D97-AF65-F5344CB8AC3E}">
        <p14:creationId xmlns:p14="http://schemas.microsoft.com/office/powerpoint/2010/main" val="1266526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706100" cy="13255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 Local Church Must Test Those Who Would Join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5200" dirty="0"/>
              <a:t>One MAY try to join, but the local church has a right to REFUSE fellowship – a local church is not obligated to receive into fellowship anyone who requests to join</a:t>
            </a:r>
            <a:r>
              <a:rPr lang="en-US" sz="52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97628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620375" cy="13255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 Local Church Must Test Those Who Would Join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25717"/>
          </a:xfrm>
        </p:spPr>
        <p:txBody>
          <a:bodyPr vert="horz" wrap="square" lIns="91440" anchor="t" anchorCtr="0">
            <a:noAutofit/>
          </a:bodyPr>
          <a:lstStyle/>
          <a:p>
            <a:r>
              <a:rPr lang="en-US" sz="6200" dirty="0" smtClean="0"/>
              <a:t>We cannot maintain FELLOW-SHIP with those who teach false doctrine and engage in immorality: </a:t>
            </a:r>
            <a:r>
              <a:rPr lang="en-US" sz="4800" dirty="0" smtClean="0"/>
              <a:t>Eph. 5.11; Rom. 16.17-18; 1 Cor. 5.1-13; 2 John 9-11</a:t>
            </a:r>
            <a:endParaRPr lang="en-US" sz="6600" dirty="0" smtClean="0"/>
          </a:p>
        </p:txBody>
      </p:sp>
    </p:spTree>
    <p:extLst>
      <p:ext uri="{BB962C8B-B14F-4D97-AF65-F5344CB8AC3E}">
        <p14:creationId xmlns:p14="http://schemas.microsoft.com/office/powerpoint/2010/main" val="1403074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Local Churches Exist to Build Each Other Up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638183" cy="4351338"/>
          </a:xfrm>
        </p:spPr>
        <p:txBody>
          <a:bodyPr>
            <a:noAutofit/>
          </a:bodyPr>
          <a:lstStyle/>
          <a:p>
            <a:pPr lvl="0"/>
            <a:r>
              <a:rPr lang="en-US" sz="4900" dirty="0"/>
              <a:t>The church exists for the Christians and supports Christians </a:t>
            </a:r>
            <a:r>
              <a:rPr lang="mr-IN" sz="4900" dirty="0" smtClean="0"/>
              <a:t>–</a:t>
            </a:r>
            <a:r>
              <a:rPr lang="en-US" sz="4900" dirty="0" smtClean="0"/>
              <a:t> and </a:t>
            </a:r>
            <a:r>
              <a:rPr lang="en-US" sz="4900" dirty="0"/>
              <a:t>Christians support the church. They aid in one another’s </a:t>
            </a:r>
            <a:r>
              <a:rPr lang="en-US" sz="4900" dirty="0" smtClean="0"/>
              <a:t>GROWTH. </a:t>
            </a:r>
            <a:r>
              <a:rPr lang="en-US" sz="4900" dirty="0"/>
              <a:t>In other words, the church exists to save the </a:t>
            </a:r>
            <a:r>
              <a:rPr lang="en-US" sz="4900" dirty="0" smtClean="0"/>
              <a:t>LOST and </a:t>
            </a:r>
            <a:r>
              <a:rPr lang="en-US" sz="4900" dirty="0"/>
              <a:t>to keep the saved, </a:t>
            </a:r>
            <a:r>
              <a:rPr lang="en-US" sz="4900" dirty="0" smtClean="0"/>
              <a:t>SAVED.</a:t>
            </a:r>
            <a:endParaRPr lang="en-US" sz="4900" dirty="0"/>
          </a:p>
        </p:txBody>
      </p:sp>
    </p:spTree>
    <p:extLst>
      <p:ext uri="{BB962C8B-B14F-4D97-AF65-F5344CB8AC3E}">
        <p14:creationId xmlns:p14="http://schemas.microsoft.com/office/powerpoint/2010/main" val="1283921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Local Churches Exist to Build Each Other Up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6400" dirty="0" smtClean="0"/>
              <a:t>Saul ASSEMBLED with other Christians, ACTIVELY worked with them, and ASSISTED with the teaching.</a:t>
            </a:r>
          </a:p>
        </p:txBody>
      </p:sp>
    </p:spTree>
    <p:extLst>
      <p:ext uri="{BB962C8B-B14F-4D97-AF65-F5344CB8AC3E}">
        <p14:creationId xmlns:p14="http://schemas.microsoft.com/office/powerpoint/2010/main" val="1285801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Local Churches Exist to Build Each Other Up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5400" dirty="0"/>
              <a:t>When we join ourselves with a local church, we must </a:t>
            </a:r>
            <a:r>
              <a:rPr lang="en-US" sz="5400" dirty="0" smtClean="0"/>
              <a:t>be an active and LOYAL disciple </a:t>
            </a:r>
            <a:r>
              <a:rPr lang="en-US" sz="5400" dirty="0"/>
              <a:t>to the </a:t>
            </a:r>
            <a:r>
              <a:rPr lang="en-US" sz="5400" dirty="0" smtClean="0"/>
              <a:t>GROUP – </a:t>
            </a:r>
            <a:r>
              <a:rPr lang="en-US" sz="5400" dirty="0"/>
              <a:t>willing to get our </a:t>
            </a:r>
            <a:r>
              <a:rPr lang="en-US" sz="5400" dirty="0" smtClean="0"/>
              <a:t>HANDS DIRTY to </a:t>
            </a:r>
            <a:r>
              <a:rPr lang="en-US" sz="5400" dirty="0"/>
              <a:t>fulfill the Lord’s work</a:t>
            </a:r>
            <a:r>
              <a:rPr lang="en-US" sz="5400" dirty="0" smtClean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691508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Local Churches Exist to Build Each Other Up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5000" dirty="0" smtClean="0"/>
              <a:t>STEP UP and do whatever is </a:t>
            </a:r>
            <a:r>
              <a:rPr lang="en-US" sz="5000" dirty="0" smtClean="0"/>
              <a:t>NEEDED – </a:t>
            </a:r>
            <a:r>
              <a:rPr lang="en-US" sz="5000" dirty="0" smtClean="0"/>
              <a:t>including evangelism, maintaining </a:t>
            </a:r>
            <a:r>
              <a:rPr lang="en-US" sz="5000" dirty="0" smtClean="0"/>
              <a:t>purity, both </a:t>
            </a:r>
            <a:r>
              <a:rPr lang="en-US" sz="5000" dirty="0" smtClean="0"/>
              <a:t>doctrinally and morally,</a:t>
            </a:r>
            <a:r>
              <a:rPr lang="en-US" sz="5000" dirty="0" smtClean="0"/>
              <a:t> </a:t>
            </a:r>
            <a:r>
              <a:rPr lang="en-US" sz="5000" dirty="0" smtClean="0"/>
              <a:t>and meeting the needs of the saints, both physically and spiritually.</a:t>
            </a:r>
          </a:p>
        </p:txBody>
      </p:sp>
    </p:spTree>
    <p:extLst>
      <p:ext uri="{BB962C8B-B14F-4D97-AF65-F5344CB8AC3E}">
        <p14:creationId xmlns:p14="http://schemas.microsoft.com/office/powerpoint/2010/main" val="250950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401</Words>
  <Application>Microsoft Macintosh PowerPoint</Application>
  <PresentationFormat>Widescreen</PresentationFormat>
  <Paragraphs>19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Calibri Light</vt:lpstr>
      <vt:lpstr>Corbel</vt:lpstr>
      <vt:lpstr>Arial</vt:lpstr>
      <vt:lpstr>Office Theme</vt:lpstr>
      <vt:lpstr>PowerPoint Presentation</vt:lpstr>
      <vt:lpstr>PowerPoint Presentation</vt:lpstr>
      <vt:lpstr>Christians Joined Themselves to a Local Church</vt:lpstr>
      <vt:lpstr>A Local Church Must Test Those Who Would Join</vt:lpstr>
      <vt:lpstr>A Local Church Must Test Those Who Would Join</vt:lpstr>
      <vt:lpstr>Local Churches Exist to Build Each Other Up</vt:lpstr>
      <vt:lpstr>Local Churches Exist to Build Each Other Up</vt:lpstr>
      <vt:lpstr>Local Churches Exist to Build Each Other Up</vt:lpstr>
      <vt:lpstr>Local Churches Exist to Build Each Other Up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18</cp:revision>
  <dcterms:created xsi:type="dcterms:W3CDTF">2018-08-19T03:24:41Z</dcterms:created>
  <dcterms:modified xsi:type="dcterms:W3CDTF">2018-08-19T14:11:37Z</dcterms:modified>
</cp:coreProperties>
</file>