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3"/>
    <p:restoredTop sz="94635"/>
  </p:normalViewPr>
  <p:slideViewPr>
    <p:cSldViewPr snapToGrid="0" snapToObjects="1" showGuides="1">
      <p:cViewPr>
        <p:scale>
          <a:sx n="111" d="100"/>
          <a:sy n="111" d="100"/>
        </p:scale>
        <p:origin x="60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DB3D-69F5-AE45-9AA0-DC20B62B0138}" type="datetimeFigureOut">
              <a:rPr lang="en-US" smtClean="0"/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2776-A52D-6743-91BF-1A354E247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2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DB3D-69F5-AE45-9AA0-DC20B62B0138}" type="datetimeFigureOut">
              <a:rPr lang="en-US" smtClean="0"/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2776-A52D-6743-91BF-1A354E247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5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DB3D-69F5-AE45-9AA0-DC20B62B0138}" type="datetimeFigureOut">
              <a:rPr lang="en-US" smtClean="0"/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2776-A52D-6743-91BF-1A354E247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03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  <a:lvl2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2pPr>
            <a:lvl3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3pPr>
            <a:lvl4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4pPr>
            <a:lvl5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DB3D-69F5-AE45-9AA0-DC20B62B0138}" type="datetimeFigureOut">
              <a:rPr lang="en-US" smtClean="0"/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2776-A52D-6743-91BF-1A354E247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9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DB3D-69F5-AE45-9AA0-DC20B62B0138}" type="datetimeFigureOut">
              <a:rPr lang="en-US" smtClean="0"/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2776-A52D-6743-91BF-1A354E247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8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DB3D-69F5-AE45-9AA0-DC20B62B0138}" type="datetimeFigureOut">
              <a:rPr lang="en-US" smtClean="0"/>
              <a:t>8/12/18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2776-A52D-6743-91BF-1A354E247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1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DB3D-69F5-AE45-9AA0-DC20B62B0138}" type="datetimeFigureOut">
              <a:rPr lang="en-US" smtClean="0"/>
              <a:t>8/12/18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2776-A52D-6743-91BF-1A354E247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DB3D-69F5-AE45-9AA0-DC20B62B0138}" type="datetimeFigureOut">
              <a:rPr lang="en-US" smtClean="0"/>
              <a:t>8/12/18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2776-A52D-6743-91BF-1A354E247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15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DB3D-69F5-AE45-9AA0-DC20B62B0138}" type="datetimeFigureOut">
              <a:rPr lang="en-US" smtClean="0"/>
              <a:t>8/12/18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2776-A52D-6743-91BF-1A354E247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8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DB3D-69F5-AE45-9AA0-DC20B62B0138}" type="datetimeFigureOut">
              <a:rPr lang="en-US" smtClean="0"/>
              <a:t>8/12/18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2776-A52D-6743-91BF-1A354E247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6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DB3D-69F5-AE45-9AA0-DC20B62B0138}" type="datetimeFigureOut">
              <a:rPr lang="en-US" smtClean="0"/>
              <a:t>8/12/18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2776-A52D-6743-91BF-1A354E247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2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5DB3D-69F5-AE45-9AA0-DC20B62B0138}" type="datetimeFigureOut">
              <a:rPr lang="en-US" smtClean="0"/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42776-A52D-6743-91BF-1A354E247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3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80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Examine Me: 1-5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dirty="0" smtClean="0"/>
              <a:t>David’s </a:t>
            </a:r>
            <a:r>
              <a:rPr lang="en-US" sz="3200" dirty="0"/>
              <a:t>cause and conduct was </a:t>
            </a:r>
            <a:r>
              <a:rPr lang="en-US" sz="3200" dirty="0" smtClean="0"/>
              <a:t>just.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3200" dirty="0" smtClean="0"/>
              <a:t>He determined to be on the right path </a:t>
            </a:r>
            <a:r>
              <a:rPr lang="mr-IN" sz="3200" dirty="0" smtClean="0"/>
              <a:t>–</a:t>
            </a:r>
            <a:r>
              <a:rPr lang="en-US" sz="3200" dirty="0" smtClean="0"/>
              <a:t> careful not </a:t>
            </a:r>
            <a:r>
              <a:rPr lang="en-US" sz="3200" dirty="0"/>
              <a:t>to </a:t>
            </a:r>
            <a:r>
              <a:rPr lang="en-US" sz="3200" dirty="0" smtClean="0"/>
              <a:t>stumble: </a:t>
            </a:r>
            <a:r>
              <a:rPr lang="en-US" dirty="0"/>
              <a:t>Matt. 7.13-14; Heb. </a:t>
            </a:r>
            <a:r>
              <a:rPr lang="en-US" dirty="0" smtClean="0"/>
              <a:t>2.1; Psalm </a:t>
            </a:r>
            <a:r>
              <a:rPr lang="en-US" dirty="0"/>
              <a:t>119.10-11; Prov. </a:t>
            </a:r>
            <a:r>
              <a:rPr lang="en-US" dirty="0" smtClean="0"/>
              <a:t>2.10-13; Job </a:t>
            </a:r>
            <a:r>
              <a:rPr lang="en-US" dirty="0"/>
              <a:t>31.1; Psalm 101.3; </a:t>
            </a:r>
            <a:r>
              <a:rPr lang="en-US" dirty="0" smtClean="0"/>
              <a:t>119.15; 2 </a:t>
            </a:r>
            <a:r>
              <a:rPr lang="en-US" dirty="0"/>
              <a:t>Cor. 13.5; 1 John </a:t>
            </a:r>
            <a:r>
              <a:rPr lang="en-US" dirty="0" smtClean="0"/>
              <a:t>2.3-6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3200" dirty="0" smtClean="0"/>
              <a:t>He </a:t>
            </a:r>
            <a:r>
              <a:rPr lang="en-US" sz="3200" dirty="0"/>
              <a:t>wanted vindication from God – notice he does not vindicate </a:t>
            </a:r>
            <a:r>
              <a:rPr lang="en-US" sz="3200" dirty="0" smtClean="0"/>
              <a:t>himself: Rom</a:t>
            </a:r>
            <a:r>
              <a:rPr lang="en-US" sz="3200" dirty="0"/>
              <a:t>. </a:t>
            </a:r>
            <a:r>
              <a:rPr lang="en-US" sz="3200" dirty="0" smtClean="0"/>
              <a:t>12.17-21; 2 </a:t>
            </a:r>
            <a:r>
              <a:rPr lang="en-US" sz="3200" dirty="0"/>
              <a:t>Thess. </a:t>
            </a:r>
            <a:r>
              <a:rPr lang="en-US" sz="3200" dirty="0" smtClean="0"/>
              <a:t>1.5-9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21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Nestled Under God’s Wing: </a:t>
            </a:r>
            <a:r>
              <a:rPr lang="en-US" sz="5400" dirty="0" smtClean="0"/>
              <a:t>6-9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David calls on God in prayer because God will answer him, regardless of when </a:t>
            </a:r>
            <a:r>
              <a:rPr lang="mr-IN" sz="3200" dirty="0" smtClean="0"/>
              <a:t>–</a:t>
            </a:r>
            <a:r>
              <a:rPr lang="en-US" sz="3200" dirty="0" smtClean="0"/>
              <a:t> that’s true faith: cf. Heb. 11.13-16</a:t>
            </a:r>
          </a:p>
          <a:p>
            <a:endParaRPr lang="en-US" sz="2400" dirty="0" smtClean="0"/>
          </a:p>
          <a:p>
            <a:r>
              <a:rPr lang="en-US" sz="3200" dirty="0" smtClean="0"/>
              <a:t>His aim was God’s favor – to remain the apple of His eye, hidden in the shadow of His wings, protected as something precious and valuable: 2 Cor. 5.9; Matt. 23.27-39; Deut. 32.10-12; Prov. 7.2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4608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The </a:t>
            </a:r>
            <a:r>
              <a:rPr lang="en-US" sz="5400" dirty="0" smtClean="0"/>
              <a:t>Arrogance </a:t>
            </a:r>
            <a:r>
              <a:rPr lang="en-US" sz="5400" dirty="0"/>
              <a:t>of the Sinner: </a:t>
            </a:r>
            <a:r>
              <a:rPr lang="en-US" sz="5400" dirty="0" smtClean="0"/>
              <a:t>10-14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dirty="0" smtClean="0"/>
              <a:t>They were prosperous </a:t>
            </a:r>
            <a:r>
              <a:rPr lang="en-US" sz="3200" dirty="0"/>
              <a:t>and satisfied – with no need for God – </a:t>
            </a:r>
            <a:r>
              <a:rPr lang="en-US" sz="3200" dirty="0" smtClean="0"/>
              <a:t>self-confident: </a:t>
            </a:r>
            <a:r>
              <a:rPr lang="en-US" sz="3200" dirty="0"/>
              <a:t>cf. Deut. 32.15; James 4.16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3200" dirty="0" smtClean="0"/>
              <a:t>They surrounded him on every side with the intentions to destroy and devour him </a:t>
            </a:r>
            <a:r>
              <a:rPr lang="mr-IN" sz="3200" dirty="0" smtClean="0"/>
              <a:t>–</a:t>
            </a:r>
            <a:r>
              <a:rPr lang="en-US" sz="3200" dirty="0" smtClean="0"/>
              <a:t> like a lion who fixes his eyes on his prey.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3200" dirty="0" smtClean="0"/>
              <a:t>They </a:t>
            </a:r>
            <a:r>
              <a:rPr lang="en-US" sz="3200" dirty="0"/>
              <a:t>are satisfied with their portion – blessings from God, though they do not acknowledge them from God. Matt. </a:t>
            </a:r>
            <a:r>
              <a:rPr lang="en-US" sz="3200" dirty="0" smtClean="0"/>
              <a:t>5.45b; Job </a:t>
            </a:r>
            <a:r>
              <a:rPr lang="en-US" sz="3200" dirty="0"/>
              <a:t>21.7-15</a:t>
            </a:r>
          </a:p>
        </p:txBody>
      </p:sp>
    </p:spTree>
    <p:extLst>
      <p:ext uri="{BB962C8B-B14F-4D97-AF65-F5344CB8AC3E}">
        <p14:creationId xmlns:p14="http://schemas.microsoft.com/office/powerpoint/2010/main" val="195836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David’s Patience: </a:t>
            </a:r>
            <a:r>
              <a:rPr lang="en-US" sz="5400" dirty="0" smtClean="0"/>
              <a:t>15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David believed </a:t>
            </a:r>
            <a:r>
              <a:rPr lang="en-US" sz="3200" smtClean="0"/>
              <a:t>in the resurrection: </a:t>
            </a:r>
            <a:r>
              <a:rPr lang="en-US" sz="3200" dirty="0" smtClean="0"/>
              <a:t>cf. Psalm 16.9-11</a:t>
            </a:r>
          </a:p>
          <a:p>
            <a:endParaRPr lang="en-US" sz="3200" dirty="0" smtClean="0"/>
          </a:p>
          <a:p>
            <a:r>
              <a:rPr lang="en-US" sz="3200" dirty="0" smtClean="0"/>
              <a:t>He was satisfied with spiritual things </a:t>
            </a:r>
            <a:r>
              <a:rPr lang="mr-IN" sz="3200" dirty="0" smtClean="0"/>
              <a:t>–</a:t>
            </a:r>
            <a:r>
              <a:rPr lang="en-US" sz="3200" dirty="0" smtClean="0"/>
              <a:t> seeing God: cf. </a:t>
            </a:r>
            <a:r>
              <a:rPr lang="en-US" sz="3200" dirty="0" smtClean="0"/>
              <a:t>Matt. 5.8; </a:t>
            </a:r>
            <a:r>
              <a:rPr lang="en-US" sz="3200" dirty="0" smtClean="0"/>
              <a:t>Phil. 3.20-21; 1 John 3.2-3</a:t>
            </a:r>
          </a:p>
        </p:txBody>
      </p:sp>
    </p:spTree>
    <p:extLst>
      <p:ext uri="{BB962C8B-B14F-4D97-AF65-F5344CB8AC3E}">
        <p14:creationId xmlns:p14="http://schemas.microsoft.com/office/powerpoint/2010/main" val="1075931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271</Words>
  <Application>Microsoft Macintosh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Corbel</vt:lpstr>
      <vt:lpstr>Arial</vt:lpstr>
      <vt:lpstr>Office Theme</vt:lpstr>
      <vt:lpstr>PowerPoint Presentation</vt:lpstr>
      <vt:lpstr>Examine Me: 1-5</vt:lpstr>
      <vt:lpstr>Nestled Under God’s Wing: 6-9</vt:lpstr>
      <vt:lpstr>The Arrogance of the Sinner: 10-14</vt:lpstr>
      <vt:lpstr>David’s Patience: 15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11</cp:revision>
  <dcterms:created xsi:type="dcterms:W3CDTF">2018-08-12T19:00:19Z</dcterms:created>
  <dcterms:modified xsi:type="dcterms:W3CDTF">2018-08-12T21:57:58Z</dcterms:modified>
</cp:coreProperties>
</file>