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3"/>
    <p:restoredTop sz="95976"/>
  </p:normalViewPr>
  <p:slideViewPr>
    <p:cSldViewPr snapToGrid="0" snapToObjects="1" showGuides="1">
      <p:cViewPr>
        <p:scale>
          <a:sx n="90" d="100"/>
          <a:sy n="90" d="100"/>
        </p:scale>
        <p:origin x="200" y="6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110D-3635-924A-808F-70365473B943}" type="datetimeFigureOut">
              <a:rPr lang="en-US" smtClean="0"/>
              <a:t>7/15/18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9B7D5-C416-1A4F-9214-96B36763A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Circumcision of Christ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_______________ circumcision – circumcision of the ___________ – is an inward cutting away of the sins of the body, ____________________ the old man of sin, through obeying God from the heart: Rom. 2.25-29; 6.6; Gal. 5.24; Eph. 2.11-13; Rom. 6.17-18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Spiritual Operation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Great _______________ uses baptism as the operating ___________ where he does His operation of cutting away our sins.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_________ in our baptism – not us; we are circumcised by Jesus and made alive by God when we are baptized: Titus 3.5; Eph. 2.8-9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_____________ baptism for the forgiveness of sins, we do not _______________ in the powerful working of God: Rom. 6.3-5; Eph. 2.1-8; 1 Peter 3.21; Heb. 9.14; cf. Luke 7.29-30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Dead to Sin and Alive in Christ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die to sin and receive ___________ when we are made alive together with Christ in baptism: Rom. 6.1-13; Eph. 2.4-5; Acts 2.38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New Man in Christ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being circumcised by Christ, be ______________ to His image and _________________ by love: Col. 3.1ff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B7D5-C416-1A4F-9214-96B36763A7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6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9B7D5-C416-1A4F-9214-96B36763A7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6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5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9902" y="6356350"/>
            <a:ext cx="3431498" cy="36512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5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3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8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0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0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3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4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8B12A-7C37-5043-A047-65DCEFA0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96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Circumcision of Christ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SPIRITUAL circumcision – circumcision of the HEART – is an inward cutting away of the sins of the body, REMOVING the old man of sin, through humbly obeying God from the heart: </a:t>
            </a:r>
            <a:r>
              <a:rPr lang="en-US" sz="3000" dirty="0" smtClean="0"/>
              <a:t>Rom. 2.25-29; 6.6; Gal. 5.24; Eph. 2.11-13; Rom. 6.17-18; cf. </a:t>
            </a:r>
            <a:r>
              <a:rPr lang="mr-IN" sz="3000" dirty="0" err="1"/>
              <a:t>Lev</a:t>
            </a:r>
            <a:r>
              <a:rPr lang="mr-IN" sz="3000" dirty="0"/>
              <a:t>. 26.41; </a:t>
            </a:r>
            <a:r>
              <a:rPr lang="mr-IN" sz="3000" dirty="0" err="1"/>
              <a:t>Deut</a:t>
            </a:r>
            <a:r>
              <a:rPr lang="mr-IN" sz="3000" dirty="0"/>
              <a:t>. 10.15-16; 30.5-6; </a:t>
            </a:r>
            <a:r>
              <a:rPr lang="mr-IN" sz="3000" dirty="0" err="1"/>
              <a:t>Jer</a:t>
            </a:r>
            <a:r>
              <a:rPr lang="mr-IN" sz="3000" dirty="0"/>
              <a:t>. 4.4; 9.25-26; </a:t>
            </a:r>
            <a:r>
              <a:rPr lang="mr-IN" sz="3000" dirty="0" err="1"/>
              <a:t>Ezek</a:t>
            </a:r>
            <a:r>
              <a:rPr lang="mr-IN" sz="3000" dirty="0"/>
              <a:t>. 44.7; Acts </a:t>
            </a:r>
            <a:r>
              <a:rPr lang="mr-IN" sz="3000" dirty="0" smtClean="0"/>
              <a:t>7.51</a:t>
            </a:r>
            <a:endParaRPr lang="en-US" sz="3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The Spiritual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34207" cy="4351338"/>
          </a:xfrm>
        </p:spPr>
        <p:txBody>
          <a:bodyPr>
            <a:noAutofit/>
          </a:bodyPr>
          <a:lstStyle/>
          <a:p>
            <a:pPr lvl="0"/>
            <a:r>
              <a:rPr lang="en-US" sz="6000" dirty="0" smtClean="0">
                <a:solidFill>
                  <a:schemeClr val="bg1"/>
                </a:solidFill>
              </a:rPr>
              <a:t>The </a:t>
            </a:r>
            <a:r>
              <a:rPr lang="en-US" sz="6000" dirty="0">
                <a:solidFill>
                  <a:schemeClr val="bg1"/>
                </a:solidFill>
              </a:rPr>
              <a:t>Great </a:t>
            </a:r>
            <a:r>
              <a:rPr lang="en-US" sz="6000" dirty="0" smtClean="0">
                <a:solidFill>
                  <a:schemeClr val="bg1"/>
                </a:solidFill>
              </a:rPr>
              <a:t>PHYSICIAN uses </a:t>
            </a:r>
            <a:r>
              <a:rPr lang="en-US" sz="6000" dirty="0">
                <a:solidFill>
                  <a:schemeClr val="bg1"/>
                </a:solidFill>
              </a:rPr>
              <a:t>baptism as the operating </a:t>
            </a:r>
            <a:r>
              <a:rPr lang="en-US" sz="6000" dirty="0" smtClean="0">
                <a:solidFill>
                  <a:schemeClr val="bg1"/>
                </a:solidFill>
              </a:rPr>
              <a:t>TABLE where </a:t>
            </a:r>
            <a:r>
              <a:rPr lang="en-US" sz="6000" dirty="0">
                <a:solidFill>
                  <a:schemeClr val="bg1"/>
                </a:solidFill>
              </a:rPr>
              <a:t>he does His operation of cutting away our </a:t>
            </a:r>
            <a:r>
              <a:rPr lang="en-US" sz="6000" dirty="0" smtClean="0">
                <a:solidFill>
                  <a:schemeClr val="bg1"/>
                </a:solidFill>
              </a:rPr>
              <a:t>sins.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The Spiritual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5400" dirty="0" smtClean="0">
                <a:solidFill>
                  <a:schemeClr val="bg1"/>
                </a:solidFill>
              </a:rPr>
              <a:t>God WORKS in </a:t>
            </a:r>
            <a:r>
              <a:rPr lang="en-US" sz="5400" dirty="0">
                <a:solidFill>
                  <a:schemeClr val="bg1"/>
                </a:solidFill>
              </a:rPr>
              <a:t>our baptism – not </a:t>
            </a:r>
            <a:r>
              <a:rPr lang="en-US" sz="5400" dirty="0" smtClean="0">
                <a:solidFill>
                  <a:schemeClr val="bg1"/>
                </a:solidFill>
              </a:rPr>
              <a:t>us; we are circumcised </a:t>
            </a:r>
            <a:r>
              <a:rPr lang="en-US" sz="5400" dirty="0">
                <a:solidFill>
                  <a:schemeClr val="bg1"/>
                </a:solidFill>
              </a:rPr>
              <a:t>by </a:t>
            </a:r>
            <a:r>
              <a:rPr lang="en-US" sz="5400" dirty="0" smtClean="0">
                <a:solidFill>
                  <a:schemeClr val="bg1"/>
                </a:solidFill>
              </a:rPr>
              <a:t>Jesus and made </a:t>
            </a:r>
            <a:r>
              <a:rPr lang="en-US" sz="5400" dirty="0">
                <a:solidFill>
                  <a:schemeClr val="bg1"/>
                </a:solidFill>
              </a:rPr>
              <a:t>alive by God </a:t>
            </a:r>
            <a:r>
              <a:rPr lang="en-US" sz="5400" dirty="0" smtClean="0">
                <a:solidFill>
                  <a:schemeClr val="bg1"/>
                </a:solidFill>
              </a:rPr>
              <a:t>when we are PASSIVELY, but compliantly immersed: </a:t>
            </a:r>
            <a:r>
              <a:rPr lang="en-US" sz="4800" dirty="0" smtClean="0">
                <a:solidFill>
                  <a:schemeClr val="bg1"/>
                </a:solidFill>
              </a:rPr>
              <a:t>Titus </a:t>
            </a:r>
            <a:r>
              <a:rPr lang="en-US" sz="4800" dirty="0">
                <a:solidFill>
                  <a:schemeClr val="bg1"/>
                </a:solidFill>
              </a:rPr>
              <a:t>3.5; Eph. </a:t>
            </a:r>
            <a:r>
              <a:rPr lang="en-US" sz="4800" dirty="0" smtClean="0">
                <a:solidFill>
                  <a:schemeClr val="bg1"/>
                </a:solidFill>
              </a:rPr>
              <a:t>2.8-9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Spiritual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When we REFUSE baptism for the forgiveness of sins, we </a:t>
            </a:r>
            <a:r>
              <a:rPr lang="en-US" sz="6000" dirty="0"/>
              <a:t>do not </a:t>
            </a:r>
            <a:r>
              <a:rPr lang="en-US" sz="6000" dirty="0" smtClean="0"/>
              <a:t>BELIEVE in </a:t>
            </a:r>
            <a:r>
              <a:rPr lang="en-US" sz="6000" dirty="0"/>
              <a:t>the </a:t>
            </a:r>
            <a:r>
              <a:rPr lang="en-US" sz="6000" dirty="0" smtClean="0"/>
              <a:t>powerful working </a:t>
            </a:r>
            <a:r>
              <a:rPr lang="en-US" sz="6000" dirty="0"/>
              <a:t>of </a:t>
            </a:r>
            <a:r>
              <a:rPr lang="en-US" sz="6000" dirty="0" smtClean="0"/>
              <a:t>God: </a:t>
            </a:r>
            <a:r>
              <a:rPr lang="en-US" sz="4000" dirty="0" smtClean="0"/>
              <a:t>Rom. 6.3-5; Eph. 2.1-8; 1 Peter 3.21; Heb. 9.14; cf. Luke 7.29-30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Dead to Sin and Alive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We die to sin and receive GRACE when we are made alive together with Christ in baptism: </a:t>
            </a:r>
            <a:r>
              <a:rPr lang="en-US" sz="3600" dirty="0" smtClean="0"/>
              <a:t>Rom. 6.1-13; Eph. 2.4-5; Acts 2.38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New Man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After being circumcised by Christ, be CONFORMED to His image and GOVERNED by love: Col. 3.1ff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6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307</Words>
  <Application>Microsoft Macintosh PowerPoint</Application>
  <PresentationFormat>Widescreen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The Circumcision of Christ</vt:lpstr>
      <vt:lpstr>The Spiritual Operation</vt:lpstr>
      <vt:lpstr>The Spiritual Operation</vt:lpstr>
      <vt:lpstr>The Spiritual Operation</vt:lpstr>
      <vt:lpstr>Dead to Sin and Alive in Christ</vt:lpstr>
      <vt:lpstr>The New Man in Christ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27</cp:revision>
  <dcterms:created xsi:type="dcterms:W3CDTF">2018-07-15T01:21:00Z</dcterms:created>
  <dcterms:modified xsi:type="dcterms:W3CDTF">2018-07-15T13:35:39Z</dcterms:modified>
</cp:coreProperties>
</file>