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0"/>
    <p:restoredTop sz="94635"/>
  </p:normalViewPr>
  <p:slideViewPr>
    <p:cSldViewPr snapToGrid="0" snapToObjects="1" showGuides="1">
      <p:cViewPr varScale="1">
        <p:scale>
          <a:sx n="105" d="100"/>
          <a:sy n="105" d="100"/>
        </p:scale>
        <p:origin x="9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2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effectLst>
                  <a:glow rad="63500">
                    <a:schemeClr val="tx1">
                      <a:alpha val="68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63500">
                    <a:schemeClr val="tx1">
                      <a:alpha val="68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63500">
                    <a:schemeClr val="tx1">
                      <a:alpha val="68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63500">
                    <a:schemeClr val="tx1">
                      <a:alpha val="68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63500">
                    <a:schemeClr val="tx1">
                      <a:alpha val="68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63500">
                    <a:schemeClr val="tx1">
                      <a:alpha val="68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9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8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3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4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B54F-E854-1A48-A2ED-617C9A93E91A}" type="datetimeFigureOut">
              <a:rPr lang="en-US" smtClean="0"/>
              <a:t>7/8/18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6AD7-2CC7-E24A-9E08-0C594182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08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Sower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800" dirty="0" smtClean="0">
                <a:effectLst>
                  <a:glow rad="63500">
                    <a:schemeClr val="tx1">
                      <a:alpha val="60000"/>
                    </a:schemeClr>
                  </a:glow>
                </a:effectLst>
              </a:rPr>
              <a:t>It is not our job to TEST the soil, but to TOSS the seed. If we AVOID what we think is bad soil, we will NEGLECT good soil.</a:t>
            </a:r>
            <a:endParaRPr lang="en-US" sz="5800" dirty="0">
              <a:effectLst>
                <a:glow rad="63500">
                  <a:schemeClr val="tx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9744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Seed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seed </a:t>
            </a:r>
            <a:r>
              <a:rPr lang="mr-IN" sz="5400" dirty="0" smtClean="0"/>
              <a:t>–</a:t>
            </a:r>
            <a:r>
              <a:rPr lang="en-US" sz="5400" dirty="0" smtClean="0"/>
              <a:t> GOD'S WORD </a:t>
            </a:r>
            <a:r>
              <a:rPr lang="mr-IN" sz="5400" dirty="0" smtClean="0"/>
              <a:t>–</a:t>
            </a:r>
            <a:r>
              <a:rPr lang="en-US" sz="5400" dirty="0" smtClean="0"/>
              <a:t> is designed to penetrate hearts to expose our sin, purify our soul, and transform our life: </a:t>
            </a:r>
            <a:r>
              <a:rPr lang="mr-IN" sz="3700" dirty="0" smtClean="0"/>
              <a:t>Acts 2.36-37; Heb. 4.12-13; 1 Peter 1.22; Rom. 1.16; 12.1-2; </a:t>
            </a:r>
            <a:r>
              <a:rPr lang="en-US" sz="3700" dirty="0" smtClean="0"/>
              <a:t>2 Tim.</a:t>
            </a:r>
            <a:r>
              <a:rPr lang="mr-IN" sz="3700" dirty="0" smtClean="0"/>
              <a:t> 3.16-17</a:t>
            </a:r>
          </a:p>
        </p:txBody>
      </p:sp>
    </p:spTree>
    <p:extLst>
      <p:ext uri="{BB962C8B-B14F-4D97-AF65-F5344CB8AC3E}">
        <p14:creationId xmlns:p14="http://schemas.microsoft.com/office/powerpoint/2010/main" val="1634063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/>
              <a:t>The Soil – The Types of HEARTS</a:t>
            </a:r>
            <a:endParaRPr lang="en-US" sz="5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</a:t>
            </a:r>
            <a:r>
              <a:rPr lang="en-US" sz="3600" dirty="0" smtClean="0"/>
              <a:t>ath: the CLOSED heart – VOID of faith</a:t>
            </a:r>
          </a:p>
          <a:p>
            <a:endParaRPr lang="en-US" sz="3600" dirty="0"/>
          </a:p>
          <a:p>
            <a:r>
              <a:rPr lang="en-US" sz="3600" dirty="0"/>
              <a:t>R</a:t>
            </a:r>
            <a:r>
              <a:rPr lang="en-US" sz="3600" dirty="0" smtClean="0"/>
              <a:t>ocky soil: the un-COUNTING heart – LITTLE faith</a:t>
            </a:r>
          </a:p>
          <a:p>
            <a:endParaRPr lang="en-US" sz="3600" dirty="0"/>
          </a:p>
          <a:p>
            <a:r>
              <a:rPr lang="en-US" sz="3600" dirty="0" smtClean="0"/>
              <a:t>Thorny soil: the over-CROWDED heart – WEAK faith</a:t>
            </a:r>
          </a:p>
          <a:p>
            <a:endParaRPr lang="en-US" sz="3600" dirty="0"/>
          </a:p>
          <a:p>
            <a:r>
              <a:rPr lang="en-US" sz="3600" dirty="0" smtClean="0"/>
              <a:t>Good soil: the CONSCIENTIOUS heart – GREAT faith</a:t>
            </a:r>
          </a:p>
        </p:txBody>
      </p:sp>
    </p:spTree>
    <p:extLst>
      <p:ext uri="{BB962C8B-B14F-4D97-AF65-F5344CB8AC3E}">
        <p14:creationId xmlns:p14="http://schemas.microsoft.com/office/powerpoint/2010/main" val="774505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to Maintain a Good and Honest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000" dirty="0" smtClean="0"/>
              <a:t>Be HONEST with God’s word by LOVING the truth: </a:t>
            </a:r>
            <a:r>
              <a:rPr lang="en-US" sz="2600" dirty="0" smtClean="0"/>
              <a:t>Luke 8.12; 2 Cor. 13.5; </a:t>
            </a:r>
            <a:r>
              <a:rPr lang="mr-IN" sz="2600" dirty="0"/>
              <a:t>2 </a:t>
            </a:r>
            <a:r>
              <a:rPr lang="mr-IN" sz="2600" dirty="0" err="1"/>
              <a:t>Tim</a:t>
            </a:r>
            <a:r>
              <a:rPr lang="mr-IN" sz="2600" dirty="0"/>
              <a:t>. </a:t>
            </a:r>
            <a:r>
              <a:rPr lang="mr-IN" sz="2600" dirty="0" smtClean="0"/>
              <a:t>4.3-4</a:t>
            </a:r>
            <a:r>
              <a:rPr lang="en-US" sz="2600" dirty="0" smtClean="0"/>
              <a:t>; James 1.19-25; 4.6-7; Prov. 23.23</a:t>
            </a:r>
          </a:p>
        </p:txBody>
      </p:sp>
    </p:spTree>
    <p:extLst>
      <p:ext uri="{BB962C8B-B14F-4D97-AF65-F5344CB8AC3E}">
        <p14:creationId xmlns:p14="http://schemas.microsoft.com/office/powerpoint/2010/main" val="193917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to Maintain a Good and Honest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400" dirty="0" smtClean="0"/>
              <a:t>Make your roots STRONG by supplementing your faith:</a:t>
            </a:r>
          </a:p>
          <a:p>
            <a:pPr algn="ctr"/>
            <a:r>
              <a:rPr lang="en-US" sz="3600" dirty="0" smtClean="0"/>
              <a:t>Luke 8.13; Psalm 1.1-3; 2 Peter 1.5-11</a:t>
            </a:r>
          </a:p>
        </p:txBody>
      </p:sp>
    </p:spTree>
    <p:extLst>
      <p:ext uri="{BB962C8B-B14F-4D97-AF65-F5344CB8AC3E}">
        <p14:creationId xmlns:p14="http://schemas.microsoft.com/office/powerpoint/2010/main" val="20547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to Maintain a Good and Honest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dirty="0" smtClean="0"/>
              <a:t>Keep WEEDING your soil. </a:t>
            </a:r>
            <a:r>
              <a:rPr lang="en-US" sz="5000" dirty="0"/>
              <a:t>W</a:t>
            </a:r>
            <a:r>
              <a:rPr lang="en-US" sz="5000" dirty="0" smtClean="0"/>
              <a:t>eeds – worry and pleasures – can OUTGROW the word and divide our interests:</a:t>
            </a:r>
          </a:p>
          <a:p>
            <a:pPr algn="ctr"/>
            <a:r>
              <a:rPr lang="en-US" sz="3600" dirty="0" smtClean="0"/>
              <a:t>Luke 8.14</a:t>
            </a:r>
          </a:p>
        </p:txBody>
      </p:sp>
    </p:spTree>
    <p:extLst>
      <p:ext uri="{BB962C8B-B14F-4D97-AF65-F5344CB8AC3E}">
        <p14:creationId xmlns:p14="http://schemas.microsoft.com/office/powerpoint/2010/main" val="501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6555"/>
          </a:xfrm>
        </p:spPr>
        <p:txBody>
          <a:bodyPr>
            <a:noAutofit/>
          </a:bodyPr>
          <a:lstStyle/>
          <a:p>
            <a:r>
              <a:rPr lang="en-US" sz="4600" dirty="0"/>
              <a:t>He Who Has Ears to Hear, Let Him </a:t>
            </a:r>
            <a:r>
              <a:rPr lang="en-US" sz="4600" dirty="0" smtClean="0"/>
              <a:t>Hear </a:t>
            </a:r>
            <a:r>
              <a:rPr lang="mr-IN" sz="4600" dirty="0" smtClean="0"/>
              <a:t>–</a:t>
            </a:r>
            <a:r>
              <a:rPr lang="en-US" sz="4600" dirty="0" smtClean="0"/>
              <a:t> </a:t>
            </a:r>
            <a:r>
              <a:rPr lang="en-US" sz="4600" dirty="0" smtClean="0"/>
              <a:t>Pay ATTENTION!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2095"/>
            <a:ext cx="10515600" cy="3884867"/>
          </a:xfrm>
        </p:spPr>
        <p:txBody>
          <a:bodyPr>
            <a:noAutofit/>
          </a:bodyPr>
          <a:lstStyle/>
          <a:p>
            <a:r>
              <a:rPr lang="en-US" sz="5000" dirty="0"/>
              <a:t>Do not be </a:t>
            </a:r>
            <a:r>
              <a:rPr lang="en-US" sz="5000" dirty="0" smtClean="0"/>
              <a:t>DECEIVED: </a:t>
            </a:r>
            <a:r>
              <a:rPr lang="en-US" sz="5000" dirty="0"/>
              <a:t>we can think we have a good and honest heart, but when we hear God’s word and do not </a:t>
            </a:r>
            <a:r>
              <a:rPr lang="en-US" sz="5000" dirty="0" smtClean="0"/>
              <a:t>APPLY it </a:t>
            </a:r>
            <a:r>
              <a:rPr lang="en-US" sz="5000" dirty="0"/>
              <a:t>to our life, we do not have a good and honest heart</a:t>
            </a:r>
            <a:r>
              <a:rPr lang="en-US" sz="5000" dirty="0" smtClean="0"/>
              <a:t>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34806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275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The Sower</vt:lpstr>
      <vt:lpstr>The Seed</vt:lpstr>
      <vt:lpstr>The Soil – The Types of HEARTS</vt:lpstr>
      <vt:lpstr>How to Maintain a Good and Honest Heart</vt:lpstr>
      <vt:lpstr>How to Maintain a Good and Honest Heart</vt:lpstr>
      <vt:lpstr>How to Maintain a Good and Honest Heart</vt:lpstr>
      <vt:lpstr>He Who Has Ears to Hear, Let Him Hear – Pay ATTENTION!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25</cp:revision>
  <dcterms:created xsi:type="dcterms:W3CDTF">2018-07-08T03:22:30Z</dcterms:created>
  <dcterms:modified xsi:type="dcterms:W3CDTF">2018-07-08T13:41:06Z</dcterms:modified>
</cp:coreProperties>
</file>