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0"/>
    <p:restoredTop sz="94692"/>
  </p:normalViewPr>
  <p:slideViewPr>
    <p:cSldViewPr snapToGrid="0" snapToObjects="1" showGuides="1">
      <p:cViewPr>
        <p:scale>
          <a:sx n="84" d="100"/>
          <a:sy n="84" d="100"/>
        </p:scale>
        <p:origin x="144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26C3-BB49-1F43-959B-42D46363B115}" type="datetimeFigureOut">
              <a:rPr lang="en-US" smtClean="0"/>
              <a:t>6/3/18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0A185-CBFA-A44A-B133-5502C4B60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0A185-CBFA-A44A-B133-5502C4B60D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0A185-CBFA-A44A-B133-5502C4B60D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0A185-CBFA-A44A-B133-5502C4B60D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1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0A185-CBFA-A44A-B133-5502C4B60D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0A185-CBFA-A44A-B133-5502C4B60D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7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charset="0"/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buNone/>
              <a:defRPr b="1">
                <a:solidFill>
                  <a:srgbClr val="27272D"/>
                </a:solidFill>
                <a:effectLst/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0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4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F0D-BF85-A64F-9CAE-385D02383887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A368-F597-D74F-9E6F-5ED0856F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824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39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That They Were Rejecting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>
            <a:normAutofit/>
          </a:bodyPr>
          <a:lstStyle/>
          <a:p>
            <a:r>
              <a:rPr lang="it-IT" sz="3400" dirty="0" smtClean="0"/>
              <a:t>In the </a:t>
            </a:r>
            <a:r>
              <a:rPr lang="it-IT" sz="3400" dirty="0" err="1" smtClean="0"/>
              <a:t>beginning</a:t>
            </a:r>
            <a:r>
              <a:rPr lang="it-IT" sz="3400" dirty="0" smtClean="0"/>
              <a:t> </a:t>
            </a:r>
            <a:r>
              <a:rPr lang="it-IT" sz="3400" dirty="0" err="1" smtClean="0"/>
              <a:t>was</a:t>
            </a:r>
            <a:r>
              <a:rPr lang="it-IT" sz="3400" dirty="0" smtClean="0"/>
              <a:t> the Word, and the Word </a:t>
            </a:r>
            <a:r>
              <a:rPr lang="it-IT" sz="3400" dirty="0" err="1" smtClean="0"/>
              <a:t>was</a:t>
            </a:r>
            <a:r>
              <a:rPr lang="it-IT" sz="3400" dirty="0" smtClean="0"/>
              <a:t> with </a:t>
            </a:r>
            <a:r>
              <a:rPr lang="it-IT" sz="3400" dirty="0" err="1" smtClean="0"/>
              <a:t>God</a:t>
            </a:r>
            <a:r>
              <a:rPr lang="it-IT" sz="3400" dirty="0" smtClean="0"/>
              <a:t>, and the Word </a:t>
            </a:r>
            <a:r>
              <a:rPr lang="it-IT" sz="3400" dirty="0" err="1" smtClean="0"/>
              <a:t>was</a:t>
            </a:r>
            <a:r>
              <a:rPr lang="it-IT" sz="3400" dirty="0" smtClean="0"/>
              <a:t> </a:t>
            </a:r>
            <a:r>
              <a:rPr lang="it-IT" sz="3400" dirty="0" err="1" smtClean="0"/>
              <a:t>God</a:t>
            </a:r>
            <a:r>
              <a:rPr lang="mr-IN" sz="3400" dirty="0" smtClean="0"/>
              <a:t>…</a:t>
            </a:r>
            <a:r>
              <a:rPr lang="en-US" sz="3400" dirty="0" smtClean="0"/>
              <a:t> And the Word became flesh and dwelt among us</a:t>
            </a:r>
            <a:r>
              <a:rPr lang="mr-IN" sz="3400" dirty="0" smtClean="0"/>
              <a:t>…</a:t>
            </a:r>
            <a:r>
              <a:rPr lang="en-US" sz="3400" dirty="0" smtClean="0"/>
              <a:t> He came to his own, and his own people did not receive him</a:t>
            </a:r>
            <a:r>
              <a:rPr lang="mr-IN" sz="3400" dirty="0" smtClean="0"/>
              <a:t>…</a:t>
            </a:r>
            <a:r>
              <a:rPr lang="en-US" sz="3400" dirty="0" smtClean="0"/>
              <a:t> </a:t>
            </a:r>
            <a:r>
              <a:rPr lang="it-IT" sz="3300" dirty="0" smtClean="0"/>
              <a:t>John 1.1, 14, 11, 31-34</a:t>
            </a:r>
          </a:p>
        </p:txBody>
      </p:sp>
    </p:spTree>
    <p:extLst>
      <p:ext uri="{BB962C8B-B14F-4D97-AF65-F5344CB8AC3E}">
        <p14:creationId xmlns:p14="http://schemas.microsoft.com/office/powerpoint/2010/main" val="2100700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That They Were Rejecting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700" dirty="0" err="1" smtClean="0"/>
              <a:t>But</a:t>
            </a:r>
            <a:r>
              <a:rPr lang="it-IT" sz="3700" dirty="0" smtClean="0"/>
              <a:t> </a:t>
            </a:r>
            <a:r>
              <a:rPr lang="it-IT" sz="3700" dirty="0" err="1" smtClean="0"/>
              <a:t>you</a:t>
            </a:r>
            <a:r>
              <a:rPr lang="it-IT" sz="3700" dirty="0" smtClean="0"/>
              <a:t> </a:t>
            </a:r>
            <a:r>
              <a:rPr lang="it-IT" sz="3700" dirty="0" err="1" smtClean="0"/>
              <a:t>denied</a:t>
            </a:r>
            <a:r>
              <a:rPr lang="it-IT" sz="3700" dirty="0" smtClean="0"/>
              <a:t> the </a:t>
            </a:r>
            <a:r>
              <a:rPr lang="it-IT" sz="3700" dirty="0" err="1" smtClean="0"/>
              <a:t>Holy</a:t>
            </a:r>
            <a:r>
              <a:rPr lang="it-IT" sz="3700" dirty="0" smtClean="0"/>
              <a:t> and </a:t>
            </a:r>
            <a:r>
              <a:rPr lang="it-IT" sz="3700" dirty="0" err="1" smtClean="0"/>
              <a:t>Righteous</a:t>
            </a:r>
            <a:r>
              <a:rPr lang="it-IT" sz="3700" dirty="0" smtClean="0"/>
              <a:t> </a:t>
            </a:r>
            <a:r>
              <a:rPr lang="it-IT" sz="3700" dirty="0" err="1" smtClean="0"/>
              <a:t>One</a:t>
            </a:r>
            <a:r>
              <a:rPr lang="it-IT" sz="3700" dirty="0" smtClean="0"/>
              <a:t>, and </a:t>
            </a:r>
            <a:r>
              <a:rPr lang="it-IT" sz="3700" dirty="0" err="1" smtClean="0"/>
              <a:t>asked</a:t>
            </a:r>
            <a:r>
              <a:rPr lang="it-IT" sz="3700" dirty="0" smtClean="0"/>
              <a:t> for a </a:t>
            </a:r>
            <a:r>
              <a:rPr lang="it-IT" sz="3700" dirty="0" err="1" smtClean="0"/>
              <a:t>murderer</a:t>
            </a:r>
            <a:r>
              <a:rPr lang="it-IT" sz="3700" dirty="0" smtClean="0"/>
              <a:t> to be </a:t>
            </a:r>
            <a:r>
              <a:rPr lang="it-IT" sz="3700" dirty="0" err="1" smtClean="0"/>
              <a:t>granted</a:t>
            </a:r>
            <a:r>
              <a:rPr lang="it-IT" sz="3700" dirty="0" smtClean="0"/>
              <a:t> to </a:t>
            </a:r>
            <a:r>
              <a:rPr lang="it-IT" sz="3700" dirty="0" err="1" smtClean="0"/>
              <a:t>you</a:t>
            </a:r>
            <a:r>
              <a:rPr lang="it-IT" sz="3700" dirty="0" smtClean="0"/>
              <a:t>, and </a:t>
            </a:r>
            <a:r>
              <a:rPr lang="it-IT" sz="3700" dirty="0" err="1" smtClean="0"/>
              <a:t>you</a:t>
            </a:r>
            <a:r>
              <a:rPr lang="it-IT" sz="3700" dirty="0" smtClean="0"/>
              <a:t> </a:t>
            </a:r>
            <a:r>
              <a:rPr lang="it-IT" sz="3700" dirty="0" err="1" smtClean="0"/>
              <a:t>killed</a:t>
            </a:r>
            <a:r>
              <a:rPr lang="it-IT" sz="3700" dirty="0" smtClean="0"/>
              <a:t> the Author of life, </a:t>
            </a:r>
            <a:r>
              <a:rPr lang="it-IT" sz="3700" dirty="0" err="1" smtClean="0"/>
              <a:t>whom</a:t>
            </a:r>
            <a:r>
              <a:rPr lang="it-IT" sz="3700" dirty="0" smtClean="0"/>
              <a:t> </a:t>
            </a:r>
            <a:r>
              <a:rPr lang="it-IT" sz="3700" dirty="0" err="1" smtClean="0"/>
              <a:t>God</a:t>
            </a:r>
            <a:r>
              <a:rPr lang="it-IT" sz="3700" dirty="0" smtClean="0"/>
              <a:t> </a:t>
            </a:r>
            <a:r>
              <a:rPr lang="it-IT" sz="3700" dirty="0" err="1" smtClean="0"/>
              <a:t>raised</a:t>
            </a:r>
            <a:r>
              <a:rPr lang="it-IT" sz="3700" dirty="0" smtClean="0"/>
              <a:t> from the dead. To </a:t>
            </a:r>
            <a:r>
              <a:rPr lang="it-IT" sz="3700" dirty="0" err="1" smtClean="0"/>
              <a:t>this</a:t>
            </a:r>
            <a:r>
              <a:rPr lang="it-IT" sz="3700" dirty="0" smtClean="0"/>
              <a:t> </a:t>
            </a:r>
            <a:r>
              <a:rPr lang="it-IT" sz="3700" dirty="0" err="1" smtClean="0"/>
              <a:t>we</a:t>
            </a:r>
            <a:r>
              <a:rPr lang="it-IT" sz="3700" dirty="0" smtClean="0"/>
              <a:t> are </a:t>
            </a:r>
            <a:r>
              <a:rPr lang="it-IT" sz="3700" dirty="0" err="1" smtClean="0"/>
              <a:t>witnesses</a:t>
            </a:r>
            <a:r>
              <a:rPr lang="it-IT" sz="3700" dirty="0" smtClean="0"/>
              <a:t>. Acts 3.14-15</a:t>
            </a:r>
          </a:p>
        </p:txBody>
      </p:sp>
    </p:spTree>
    <p:extLst>
      <p:ext uri="{BB962C8B-B14F-4D97-AF65-F5344CB8AC3E}">
        <p14:creationId xmlns:p14="http://schemas.microsoft.com/office/powerpoint/2010/main" val="112868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They Were Rejecting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300" dirty="0" err="1" smtClean="0"/>
              <a:t>But</a:t>
            </a:r>
            <a:r>
              <a:rPr lang="it-IT" sz="3300" dirty="0" smtClean="0"/>
              <a:t> </a:t>
            </a:r>
            <a:r>
              <a:rPr lang="it-IT" sz="3300" dirty="0" err="1" smtClean="0"/>
              <a:t>we</a:t>
            </a:r>
            <a:r>
              <a:rPr lang="it-IT" sz="3300" dirty="0" smtClean="0"/>
              <a:t> </a:t>
            </a:r>
            <a:r>
              <a:rPr lang="it-IT" sz="3300" dirty="0" err="1" smtClean="0"/>
              <a:t>impart</a:t>
            </a:r>
            <a:r>
              <a:rPr lang="it-IT" sz="3300" dirty="0" smtClean="0"/>
              <a:t> a secret and </a:t>
            </a:r>
            <a:r>
              <a:rPr lang="it-IT" sz="3300" dirty="0" err="1" smtClean="0"/>
              <a:t>hidden</a:t>
            </a:r>
            <a:r>
              <a:rPr lang="it-IT" sz="3300" dirty="0" smtClean="0"/>
              <a:t> </a:t>
            </a:r>
            <a:r>
              <a:rPr lang="it-IT" sz="3300" dirty="0" err="1" smtClean="0"/>
              <a:t>wisdom</a:t>
            </a:r>
            <a:r>
              <a:rPr lang="it-IT" sz="3300" dirty="0" smtClean="0"/>
              <a:t> of </a:t>
            </a:r>
            <a:r>
              <a:rPr lang="it-IT" sz="3300" dirty="0" err="1" smtClean="0"/>
              <a:t>God</a:t>
            </a:r>
            <a:r>
              <a:rPr lang="it-IT" sz="3300" dirty="0" smtClean="0"/>
              <a:t>, </a:t>
            </a:r>
            <a:r>
              <a:rPr lang="it-IT" sz="3300" dirty="0" err="1" smtClean="0"/>
              <a:t>which</a:t>
            </a:r>
            <a:r>
              <a:rPr lang="it-IT" sz="3300" dirty="0" smtClean="0"/>
              <a:t> </a:t>
            </a:r>
            <a:r>
              <a:rPr lang="it-IT" sz="3300" dirty="0" err="1" smtClean="0"/>
              <a:t>God</a:t>
            </a:r>
            <a:r>
              <a:rPr lang="it-IT" sz="3300" dirty="0" smtClean="0"/>
              <a:t> </a:t>
            </a:r>
            <a:r>
              <a:rPr lang="it-IT" sz="3300" dirty="0" err="1" smtClean="0"/>
              <a:t>decreed</a:t>
            </a:r>
            <a:r>
              <a:rPr lang="it-IT" sz="3300" dirty="0" smtClean="0"/>
              <a:t> </a:t>
            </a:r>
            <a:r>
              <a:rPr lang="it-IT" sz="3300" dirty="0" err="1" smtClean="0"/>
              <a:t>before</a:t>
            </a:r>
            <a:r>
              <a:rPr lang="it-IT" sz="3300" dirty="0" smtClean="0"/>
              <a:t> the </a:t>
            </a:r>
            <a:r>
              <a:rPr lang="it-IT" sz="3300" dirty="0" err="1" smtClean="0"/>
              <a:t>ages</a:t>
            </a:r>
            <a:r>
              <a:rPr lang="it-IT" sz="3300" dirty="0" smtClean="0"/>
              <a:t> for </a:t>
            </a:r>
            <a:r>
              <a:rPr lang="it-IT" sz="3300" dirty="0" err="1" smtClean="0"/>
              <a:t>our</a:t>
            </a:r>
            <a:r>
              <a:rPr lang="it-IT" sz="3300" dirty="0" smtClean="0"/>
              <a:t> </a:t>
            </a:r>
            <a:r>
              <a:rPr lang="it-IT" sz="3300" dirty="0" err="1" smtClean="0"/>
              <a:t>glory</a:t>
            </a:r>
            <a:r>
              <a:rPr lang="it-IT" sz="3300" dirty="0" smtClean="0"/>
              <a:t>. None of the </a:t>
            </a:r>
            <a:r>
              <a:rPr lang="it-IT" sz="3300" dirty="0" err="1" smtClean="0"/>
              <a:t>rulers</a:t>
            </a:r>
            <a:r>
              <a:rPr lang="it-IT" sz="3300" dirty="0" smtClean="0"/>
              <a:t> of </a:t>
            </a:r>
            <a:r>
              <a:rPr lang="it-IT" sz="3300" dirty="0" err="1" smtClean="0"/>
              <a:t>this</a:t>
            </a:r>
            <a:r>
              <a:rPr lang="it-IT" sz="3300" dirty="0" smtClean="0"/>
              <a:t> </a:t>
            </a:r>
            <a:r>
              <a:rPr lang="it-IT" sz="3300" dirty="0" err="1" smtClean="0"/>
              <a:t>age</a:t>
            </a:r>
            <a:r>
              <a:rPr lang="it-IT" sz="3300" dirty="0" smtClean="0"/>
              <a:t> </a:t>
            </a:r>
            <a:r>
              <a:rPr lang="it-IT" sz="3300" dirty="0" err="1" smtClean="0"/>
              <a:t>understood</a:t>
            </a:r>
            <a:r>
              <a:rPr lang="it-IT" sz="3300" dirty="0" smtClean="0"/>
              <a:t> </a:t>
            </a:r>
            <a:r>
              <a:rPr lang="it-IT" sz="3300" dirty="0" err="1" smtClean="0"/>
              <a:t>this</a:t>
            </a:r>
            <a:r>
              <a:rPr lang="it-IT" sz="3300" dirty="0" smtClean="0"/>
              <a:t>, for </a:t>
            </a:r>
            <a:r>
              <a:rPr lang="it-IT" sz="3300" dirty="0" err="1" smtClean="0"/>
              <a:t>if</a:t>
            </a:r>
            <a:r>
              <a:rPr lang="it-IT" sz="3300" dirty="0" smtClean="0"/>
              <a:t> </a:t>
            </a:r>
            <a:r>
              <a:rPr lang="it-IT" sz="3300" dirty="0" err="1" smtClean="0"/>
              <a:t>they</a:t>
            </a:r>
            <a:r>
              <a:rPr lang="it-IT" sz="3300" dirty="0" smtClean="0"/>
              <a:t> </a:t>
            </a:r>
            <a:r>
              <a:rPr lang="it-IT" sz="3300" dirty="0" err="1" smtClean="0"/>
              <a:t>had</a:t>
            </a:r>
            <a:r>
              <a:rPr lang="it-IT" sz="3300" dirty="0" smtClean="0"/>
              <a:t>, </a:t>
            </a:r>
            <a:r>
              <a:rPr lang="it-IT" sz="3300" dirty="0" err="1" smtClean="0"/>
              <a:t>they</a:t>
            </a:r>
            <a:r>
              <a:rPr lang="it-IT" sz="3300" dirty="0" smtClean="0"/>
              <a:t> </a:t>
            </a:r>
            <a:r>
              <a:rPr lang="it-IT" sz="3300" dirty="0" err="1" smtClean="0"/>
              <a:t>would</a:t>
            </a:r>
            <a:r>
              <a:rPr lang="it-IT" sz="3300" dirty="0" smtClean="0"/>
              <a:t> </a:t>
            </a:r>
            <a:r>
              <a:rPr lang="it-IT" sz="3300" dirty="0" err="1" smtClean="0"/>
              <a:t>not</a:t>
            </a:r>
            <a:r>
              <a:rPr lang="it-IT" sz="3300" dirty="0" smtClean="0"/>
              <a:t> </a:t>
            </a:r>
            <a:r>
              <a:rPr lang="it-IT" sz="3300" dirty="0" err="1" smtClean="0"/>
              <a:t>have</a:t>
            </a:r>
            <a:r>
              <a:rPr lang="it-IT" sz="3300" dirty="0" smtClean="0"/>
              <a:t> </a:t>
            </a:r>
            <a:r>
              <a:rPr lang="it-IT" sz="3300" dirty="0" err="1" smtClean="0"/>
              <a:t>crucified</a:t>
            </a:r>
            <a:r>
              <a:rPr lang="it-IT" sz="3300" dirty="0" smtClean="0"/>
              <a:t> the Lord of </a:t>
            </a:r>
            <a:r>
              <a:rPr lang="it-IT" sz="3300" dirty="0" err="1" smtClean="0"/>
              <a:t>glory</a:t>
            </a:r>
            <a:r>
              <a:rPr lang="it-IT" sz="3300" dirty="0" smtClean="0"/>
              <a:t>. 1 Cor. 2.7-8</a:t>
            </a:r>
          </a:p>
        </p:txBody>
      </p:sp>
    </p:spTree>
    <p:extLst>
      <p:ext uri="{BB962C8B-B14F-4D97-AF65-F5344CB8AC3E}">
        <p14:creationId xmlns:p14="http://schemas.microsoft.com/office/powerpoint/2010/main" val="149451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That They Were Rejecting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500" dirty="0" err="1" smtClean="0"/>
              <a:t>Which</a:t>
            </a:r>
            <a:r>
              <a:rPr lang="it-IT" sz="3500" dirty="0" smtClean="0"/>
              <a:t> of the </a:t>
            </a:r>
            <a:r>
              <a:rPr lang="it-IT" sz="3500" dirty="0" err="1" smtClean="0"/>
              <a:t>prophets</a:t>
            </a:r>
            <a:r>
              <a:rPr lang="it-IT" sz="3500" dirty="0" smtClean="0"/>
              <a:t> </a:t>
            </a:r>
            <a:r>
              <a:rPr lang="it-IT" sz="3500" dirty="0" err="1" smtClean="0"/>
              <a:t>did</a:t>
            </a:r>
            <a:r>
              <a:rPr lang="it-IT" sz="3500" dirty="0" smtClean="0"/>
              <a:t> </a:t>
            </a:r>
            <a:r>
              <a:rPr lang="it-IT" sz="3500" dirty="0" err="1" smtClean="0"/>
              <a:t>your</a:t>
            </a:r>
            <a:r>
              <a:rPr lang="it-IT" sz="3500" dirty="0" smtClean="0"/>
              <a:t> </a:t>
            </a:r>
            <a:r>
              <a:rPr lang="it-IT" sz="3500" dirty="0" err="1" smtClean="0"/>
              <a:t>fathers</a:t>
            </a:r>
            <a:r>
              <a:rPr lang="it-IT" sz="3500" dirty="0" smtClean="0"/>
              <a:t> </a:t>
            </a:r>
            <a:r>
              <a:rPr lang="it-IT" sz="3500" dirty="0" err="1" smtClean="0"/>
              <a:t>not</a:t>
            </a:r>
            <a:r>
              <a:rPr lang="it-IT" sz="3500" dirty="0" smtClean="0"/>
              <a:t> </a:t>
            </a:r>
            <a:r>
              <a:rPr lang="it-IT" sz="3500" dirty="0" err="1" smtClean="0"/>
              <a:t>persecute</a:t>
            </a:r>
            <a:r>
              <a:rPr lang="it-IT" sz="3500" dirty="0" smtClean="0"/>
              <a:t>? And </a:t>
            </a:r>
            <a:r>
              <a:rPr lang="it-IT" sz="3500" dirty="0" err="1" smtClean="0"/>
              <a:t>they</a:t>
            </a:r>
            <a:r>
              <a:rPr lang="it-IT" sz="3500" dirty="0" smtClean="0"/>
              <a:t> </a:t>
            </a:r>
            <a:r>
              <a:rPr lang="it-IT" sz="3500" dirty="0" err="1" smtClean="0"/>
              <a:t>killed</a:t>
            </a:r>
            <a:r>
              <a:rPr lang="it-IT" sz="3500" dirty="0" smtClean="0"/>
              <a:t> </a:t>
            </a:r>
            <a:r>
              <a:rPr lang="it-IT" sz="3500" dirty="0" err="1" smtClean="0"/>
              <a:t>those</a:t>
            </a:r>
            <a:r>
              <a:rPr lang="it-IT" sz="3500" dirty="0" smtClean="0"/>
              <a:t> </a:t>
            </a:r>
            <a:r>
              <a:rPr lang="it-IT" sz="3500" dirty="0" err="1" smtClean="0"/>
              <a:t>who</a:t>
            </a:r>
            <a:r>
              <a:rPr lang="it-IT" sz="3500" dirty="0" smtClean="0"/>
              <a:t> </a:t>
            </a:r>
            <a:r>
              <a:rPr lang="it-IT" sz="3500" dirty="0" err="1" smtClean="0"/>
              <a:t>announced</a:t>
            </a:r>
            <a:r>
              <a:rPr lang="it-IT" sz="3500" dirty="0" smtClean="0"/>
              <a:t> </a:t>
            </a:r>
            <a:r>
              <a:rPr lang="it-IT" sz="3500" dirty="0" err="1" smtClean="0"/>
              <a:t>beforehand</a:t>
            </a:r>
            <a:r>
              <a:rPr lang="it-IT" sz="3500" dirty="0" smtClean="0"/>
              <a:t> the </a:t>
            </a:r>
            <a:r>
              <a:rPr lang="it-IT" sz="3500" dirty="0" err="1" smtClean="0"/>
              <a:t>coming</a:t>
            </a:r>
            <a:r>
              <a:rPr lang="it-IT" sz="3500" dirty="0" smtClean="0"/>
              <a:t> of the </a:t>
            </a:r>
            <a:r>
              <a:rPr lang="it-IT" sz="3500" dirty="0" err="1" smtClean="0"/>
              <a:t>Righteous</a:t>
            </a:r>
            <a:r>
              <a:rPr lang="it-IT" sz="3500" dirty="0" smtClean="0"/>
              <a:t> </a:t>
            </a:r>
            <a:r>
              <a:rPr lang="it-IT" sz="3500" dirty="0" err="1" smtClean="0"/>
              <a:t>One</a:t>
            </a:r>
            <a:r>
              <a:rPr lang="it-IT" sz="3500" dirty="0" smtClean="0"/>
              <a:t>, </a:t>
            </a:r>
            <a:r>
              <a:rPr lang="it-IT" sz="3500" dirty="0" err="1" smtClean="0"/>
              <a:t>whom</a:t>
            </a:r>
            <a:r>
              <a:rPr lang="it-IT" sz="3500" dirty="0" smtClean="0"/>
              <a:t> </a:t>
            </a:r>
            <a:r>
              <a:rPr lang="it-IT" sz="3500" dirty="0" err="1" smtClean="0"/>
              <a:t>you</a:t>
            </a:r>
            <a:r>
              <a:rPr lang="it-IT" sz="3500" dirty="0" smtClean="0"/>
              <a:t> </a:t>
            </a:r>
            <a:r>
              <a:rPr lang="it-IT" sz="3500" dirty="0" err="1" smtClean="0"/>
              <a:t>have</a:t>
            </a:r>
            <a:r>
              <a:rPr lang="it-IT" sz="3500" dirty="0" smtClean="0"/>
              <a:t> </a:t>
            </a:r>
            <a:r>
              <a:rPr lang="it-IT" sz="3500" dirty="0" err="1" smtClean="0"/>
              <a:t>now</a:t>
            </a:r>
            <a:r>
              <a:rPr lang="it-IT" sz="3500" dirty="0" smtClean="0"/>
              <a:t> </a:t>
            </a:r>
            <a:r>
              <a:rPr lang="it-IT" sz="3500" dirty="0" err="1" smtClean="0"/>
              <a:t>betrayed</a:t>
            </a:r>
            <a:r>
              <a:rPr lang="it-IT" sz="3500" dirty="0" smtClean="0"/>
              <a:t> and </a:t>
            </a:r>
            <a:r>
              <a:rPr lang="it-IT" sz="3500" dirty="0" err="1" smtClean="0"/>
              <a:t>murdered</a:t>
            </a:r>
            <a:r>
              <a:rPr lang="it-IT" sz="3500" dirty="0" smtClean="0"/>
              <a:t>… Acts 7.52</a:t>
            </a:r>
          </a:p>
        </p:txBody>
      </p:sp>
    </p:spTree>
    <p:extLst>
      <p:ext uri="{BB962C8B-B14F-4D97-AF65-F5344CB8AC3E}">
        <p14:creationId xmlns:p14="http://schemas.microsoft.com/office/powerpoint/2010/main" val="86441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That They Were Rejecting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7520" cy="4351338"/>
          </a:xfrm>
        </p:spPr>
        <p:txBody>
          <a:bodyPr>
            <a:normAutofit/>
          </a:bodyPr>
          <a:lstStyle/>
          <a:p>
            <a:r>
              <a:rPr lang="it-IT" sz="3300" dirty="0" smtClean="0"/>
              <a:t>For </a:t>
            </a:r>
            <a:r>
              <a:rPr lang="it-IT" sz="3300" dirty="0" err="1" smtClean="0"/>
              <a:t>those</a:t>
            </a:r>
            <a:r>
              <a:rPr lang="it-IT" sz="3300" dirty="0" smtClean="0"/>
              <a:t> </a:t>
            </a:r>
            <a:r>
              <a:rPr lang="it-IT" sz="3300" dirty="0" err="1" smtClean="0"/>
              <a:t>who</a:t>
            </a:r>
            <a:r>
              <a:rPr lang="it-IT" sz="3300" dirty="0" smtClean="0"/>
              <a:t> </a:t>
            </a:r>
            <a:r>
              <a:rPr lang="it-IT" sz="3300" dirty="0" err="1" smtClean="0"/>
              <a:t>dwell</a:t>
            </a:r>
            <a:r>
              <a:rPr lang="it-IT" sz="3300" dirty="0" smtClean="0"/>
              <a:t> in </a:t>
            </a:r>
            <a:r>
              <a:rPr lang="it-IT" sz="3300" dirty="0" err="1" smtClean="0"/>
              <a:t>Jerusalem</a:t>
            </a:r>
            <a:r>
              <a:rPr lang="it-IT" sz="3300" dirty="0" smtClean="0"/>
              <a:t>, and </a:t>
            </a:r>
            <a:r>
              <a:rPr lang="it-IT" sz="3300" dirty="0" err="1" smtClean="0"/>
              <a:t>their</a:t>
            </a:r>
            <a:r>
              <a:rPr lang="it-IT" sz="3300" dirty="0" smtClean="0"/>
              <a:t> </a:t>
            </a:r>
            <a:r>
              <a:rPr lang="it-IT" sz="3300" dirty="0" err="1" smtClean="0"/>
              <a:t>rulers</a:t>
            </a:r>
            <a:r>
              <a:rPr lang="it-IT" sz="3300" dirty="0" smtClean="0"/>
              <a:t>, </a:t>
            </a:r>
            <a:r>
              <a:rPr lang="it-IT" sz="3300" dirty="0" err="1" smtClean="0"/>
              <a:t>because</a:t>
            </a:r>
            <a:r>
              <a:rPr lang="it-IT" sz="3300" dirty="0" smtClean="0"/>
              <a:t> </a:t>
            </a:r>
            <a:r>
              <a:rPr lang="it-IT" sz="3300" dirty="0" err="1" smtClean="0"/>
              <a:t>they</a:t>
            </a:r>
            <a:r>
              <a:rPr lang="it-IT" sz="3300" dirty="0" smtClean="0"/>
              <a:t> </a:t>
            </a:r>
            <a:r>
              <a:rPr lang="it-IT" sz="3300" dirty="0" err="1" smtClean="0"/>
              <a:t>did</a:t>
            </a:r>
            <a:r>
              <a:rPr lang="it-IT" sz="3300" dirty="0" smtClean="0"/>
              <a:t> </a:t>
            </a:r>
            <a:r>
              <a:rPr lang="it-IT" sz="3300" dirty="0" err="1" smtClean="0"/>
              <a:t>not</a:t>
            </a:r>
            <a:r>
              <a:rPr lang="it-IT" sz="3300" dirty="0" smtClean="0"/>
              <a:t> </a:t>
            </a:r>
            <a:r>
              <a:rPr lang="it-IT" sz="3300" dirty="0" err="1" smtClean="0"/>
              <a:t>know</a:t>
            </a:r>
            <a:r>
              <a:rPr lang="it-IT" sz="3300" dirty="0" smtClean="0"/>
              <a:t> </a:t>
            </a:r>
            <a:r>
              <a:rPr lang="it-IT" sz="3300" dirty="0" err="1" smtClean="0"/>
              <a:t>Him</a:t>
            </a:r>
            <a:r>
              <a:rPr lang="it-IT" sz="3300" dirty="0" smtClean="0"/>
              <a:t>, </a:t>
            </a:r>
            <a:r>
              <a:rPr lang="it-IT" sz="3300" dirty="0" err="1" smtClean="0"/>
              <a:t>nor</a:t>
            </a:r>
            <a:r>
              <a:rPr lang="it-IT" sz="3300" dirty="0" smtClean="0"/>
              <a:t> </a:t>
            </a:r>
            <a:r>
              <a:rPr lang="it-IT" sz="3300" dirty="0" err="1" smtClean="0"/>
              <a:t>even</a:t>
            </a:r>
            <a:r>
              <a:rPr lang="it-IT" sz="3300" dirty="0" smtClean="0"/>
              <a:t> the voices of the </a:t>
            </a:r>
            <a:r>
              <a:rPr lang="it-IT" sz="3300" dirty="0" err="1" smtClean="0"/>
              <a:t>Prophets</a:t>
            </a:r>
            <a:r>
              <a:rPr lang="it-IT" sz="3300" dirty="0" smtClean="0"/>
              <a:t> </a:t>
            </a:r>
            <a:r>
              <a:rPr lang="it-IT" sz="3300" dirty="0" err="1" smtClean="0"/>
              <a:t>which</a:t>
            </a:r>
            <a:r>
              <a:rPr lang="it-IT" sz="3300" dirty="0" smtClean="0"/>
              <a:t> are </a:t>
            </a:r>
            <a:r>
              <a:rPr lang="it-IT" sz="3300" dirty="0" err="1" smtClean="0"/>
              <a:t>read</a:t>
            </a:r>
            <a:r>
              <a:rPr lang="it-IT" sz="3300" dirty="0" smtClean="0"/>
              <a:t> </a:t>
            </a:r>
            <a:r>
              <a:rPr lang="it-IT" sz="3300" dirty="0" err="1" smtClean="0"/>
              <a:t>every</a:t>
            </a:r>
            <a:r>
              <a:rPr lang="it-IT" sz="3300" dirty="0" smtClean="0"/>
              <a:t> </a:t>
            </a:r>
            <a:r>
              <a:rPr lang="it-IT" sz="3300" dirty="0" err="1" smtClean="0"/>
              <a:t>Sabbath</a:t>
            </a:r>
            <a:r>
              <a:rPr lang="it-IT" sz="3300" dirty="0" smtClean="0"/>
              <a:t>, </a:t>
            </a:r>
            <a:r>
              <a:rPr lang="it-IT" sz="3300" dirty="0" err="1" smtClean="0"/>
              <a:t>have</a:t>
            </a:r>
            <a:r>
              <a:rPr lang="it-IT" sz="3300" dirty="0" smtClean="0"/>
              <a:t> </a:t>
            </a:r>
            <a:r>
              <a:rPr lang="it-IT" sz="3300" dirty="0" err="1" smtClean="0"/>
              <a:t>fulfilled</a:t>
            </a:r>
            <a:r>
              <a:rPr lang="it-IT" sz="3300" dirty="0" smtClean="0"/>
              <a:t> </a:t>
            </a:r>
            <a:r>
              <a:rPr lang="it-IT" sz="3300" dirty="0" err="1" smtClean="0"/>
              <a:t>them</a:t>
            </a:r>
            <a:r>
              <a:rPr lang="it-IT" sz="3300" dirty="0" smtClean="0"/>
              <a:t> in </a:t>
            </a:r>
            <a:r>
              <a:rPr lang="it-IT" sz="3300" dirty="0" err="1" smtClean="0"/>
              <a:t>condemning</a:t>
            </a:r>
            <a:r>
              <a:rPr lang="it-IT" sz="3300" dirty="0" smtClean="0"/>
              <a:t> </a:t>
            </a:r>
            <a:r>
              <a:rPr lang="it-IT" sz="3300" dirty="0" err="1" smtClean="0"/>
              <a:t>Him</a:t>
            </a:r>
            <a:r>
              <a:rPr lang="it-IT" sz="3300" dirty="0" smtClean="0"/>
              <a:t>. Acts 13.26-33; 3.17-26; </a:t>
            </a:r>
            <a:r>
              <a:rPr lang="mr-IN" sz="3300" dirty="0" smtClean="0"/>
              <a:t>26.22-23</a:t>
            </a:r>
            <a:endParaRPr lang="it-IT" sz="3300" dirty="0" smtClean="0"/>
          </a:p>
        </p:txBody>
      </p:sp>
    </p:spTree>
    <p:extLst>
      <p:ext uri="{BB962C8B-B14F-4D97-AF65-F5344CB8AC3E}">
        <p14:creationId xmlns:p14="http://schemas.microsoft.com/office/powerpoint/2010/main" val="199242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Man Did Not Leave In Ignorance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And </a:t>
            </a:r>
            <a:r>
              <a:rPr lang="it-IT" sz="3600" dirty="0" err="1" smtClean="0"/>
              <a:t>when</a:t>
            </a:r>
            <a:r>
              <a:rPr lang="it-IT" sz="3600" dirty="0" smtClean="0"/>
              <a:t> the </a:t>
            </a:r>
            <a:r>
              <a:rPr lang="it-IT" sz="3600" dirty="0" err="1" smtClean="0"/>
              <a:t>centurion</a:t>
            </a:r>
            <a:r>
              <a:rPr lang="it-IT" sz="3600" dirty="0" smtClean="0"/>
              <a:t>, </a:t>
            </a:r>
            <a:r>
              <a:rPr lang="it-IT" sz="3600" dirty="0" err="1" smtClean="0"/>
              <a:t>who</a:t>
            </a:r>
            <a:r>
              <a:rPr lang="it-IT" sz="3600" dirty="0" smtClean="0"/>
              <a:t> </a:t>
            </a:r>
            <a:r>
              <a:rPr lang="it-IT" sz="3600" dirty="0" err="1" smtClean="0"/>
              <a:t>stood</a:t>
            </a:r>
            <a:r>
              <a:rPr lang="it-IT" sz="3600" dirty="0" smtClean="0"/>
              <a:t> </a:t>
            </a:r>
            <a:r>
              <a:rPr lang="it-IT" sz="3600" dirty="0" err="1" smtClean="0"/>
              <a:t>facing</a:t>
            </a:r>
            <a:r>
              <a:rPr lang="it-IT" sz="3600" dirty="0" smtClean="0"/>
              <a:t> </a:t>
            </a:r>
            <a:r>
              <a:rPr lang="it-IT" sz="3600" dirty="0" err="1" smtClean="0"/>
              <a:t>him</a:t>
            </a:r>
            <a:r>
              <a:rPr lang="it-IT" sz="3600" dirty="0" smtClean="0"/>
              <a:t>, </a:t>
            </a:r>
            <a:r>
              <a:rPr lang="it-IT" sz="3600" dirty="0" err="1" smtClean="0"/>
              <a:t>saw</a:t>
            </a:r>
            <a:r>
              <a:rPr lang="it-IT" sz="3600" dirty="0" smtClean="0"/>
              <a:t> </a:t>
            </a:r>
            <a:r>
              <a:rPr lang="it-IT" sz="3600" dirty="0" err="1" smtClean="0"/>
              <a:t>that</a:t>
            </a:r>
            <a:r>
              <a:rPr lang="it-IT" sz="3600" dirty="0" smtClean="0"/>
              <a:t> in </a:t>
            </a:r>
            <a:r>
              <a:rPr lang="it-IT" sz="3600" dirty="0" err="1" smtClean="0"/>
              <a:t>this</a:t>
            </a:r>
            <a:r>
              <a:rPr lang="it-IT" sz="3600" dirty="0" smtClean="0"/>
              <a:t> way he </a:t>
            </a:r>
            <a:r>
              <a:rPr lang="it-IT" sz="3600" dirty="0" err="1" smtClean="0"/>
              <a:t>breathed</a:t>
            </a:r>
            <a:r>
              <a:rPr lang="it-IT" sz="3600" dirty="0" smtClean="0"/>
              <a:t> </a:t>
            </a:r>
            <a:r>
              <a:rPr lang="it-IT" sz="3600" dirty="0" err="1" smtClean="0"/>
              <a:t>his</a:t>
            </a:r>
            <a:r>
              <a:rPr lang="it-IT" sz="3600" dirty="0" smtClean="0"/>
              <a:t> last, he </a:t>
            </a:r>
            <a:r>
              <a:rPr lang="it-IT" sz="3600" dirty="0" err="1" smtClean="0"/>
              <a:t>said</a:t>
            </a:r>
            <a:r>
              <a:rPr lang="it-IT" sz="3600" dirty="0" smtClean="0"/>
              <a:t>, “</a:t>
            </a:r>
            <a:r>
              <a:rPr lang="it-IT" sz="3600" dirty="0" err="1" smtClean="0"/>
              <a:t>Truly</a:t>
            </a:r>
            <a:r>
              <a:rPr lang="it-IT" sz="3600" dirty="0" smtClean="0"/>
              <a:t> </a:t>
            </a:r>
            <a:r>
              <a:rPr lang="it-IT" sz="3600" dirty="0" err="1" smtClean="0"/>
              <a:t>this</a:t>
            </a:r>
            <a:r>
              <a:rPr lang="it-IT" sz="3600" dirty="0" smtClean="0"/>
              <a:t> man </a:t>
            </a:r>
            <a:r>
              <a:rPr lang="it-IT" sz="3600" dirty="0" err="1" smtClean="0"/>
              <a:t>was</a:t>
            </a:r>
            <a:r>
              <a:rPr lang="it-IT" sz="3600" dirty="0" smtClean="0"/>
              <a:t> the Son of </a:t>
            </a:r>
            <a:r>
              <a:rPr lang="it-IT" sz="3600" dirty="0" err="1" smtClean="0"/>
              <a:t>God</a:t>
            </a:r>
            <a:r>
              <a:rPr lang="it-IT" sz="3600" dirty="0" smtClean="0"/>
              <a:t>!” Mark 15.38-39</a:t>
            </a:r>
          </a:p>
        </p:txBody>
      </p:sp>
    </p:spTree>
    <p:extLst>
      <p:ext uri="{BB962C8B-B14F-4D97-AF65-F5344CB8AC3E}">
        <p14:creationId xmlns:p14="http://schemas.microsoft.com/office/powerpoint/2010/main" val="161676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Ignorantly Transgressing God’s Will Is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700" dirty="0" err="1" smtClean="0"/>
              <a:t>Repent</a:t>
            </a:r>
            <a:r>
              <a:rPr lang="it-IT" sz="3700" dirty="0" smtClean="0"/>
              <a:t> </a:t>
            </a:r>
            <a:r>
              <a:rPr lang="it-IT" sz="3700" dirty="0" err="1" smtClean="0"/>
              <a:t>therefore</a:t>
            </a:r>
            <a:r>
              <a:rPr lang="it-IT" sz="3700" dirty="0" smtClean="0"/>
              <a:t>, and turn back, </a:t>
            </a:r>
            <a:r>
              <a:rPr lang="it-IT" sz="3700" dirty="0" err="1" smtClean="0"/>
              <a:t>that</a:t>
            </a:r>
            <a:r>
              <a:rPr lang="it-IT" sz="3700" dirty="0" smtClean="0"/>
              <a:t> </a:t>
            </a:r>
            <a:r>
              <a:rPr lang="it-IT" sz="3700" dirty="0" err="1" smtClean="0"/>
              <a:t>your</a:t>
            </a:r>
            <a:r>
              <a:rPr lang="it-IT" sz="3700" dirty="0" smtClean="0"/>
              <a:t> </a:t>
            </a:r>
            <a:r>
              <a:rPr lang="it-IT" sz="3700" dirty="0" err="1" smtClean="0"/>
              <a:t>sins</a:t>
            </a:r>
            <a:r>
              <a:rPr lang="it-IT" sz="3700" dirty="0" smtClean="0"/>
              <a:t> </a:t>
            </a:r>
            <a:r>
              <a:rPr lang="it-IT" sz="3700" dirty="0" err="1" smtClean="0"/>
              <a:t>may</a:t>
            </a:r>
            <a:r>
              <a:rPr lang="it-IT" sz="3700" dirty="0" smtClean="0"/>
              <a:t> be </a:t>
            </a:r>
            <a:r>
              <a:rPr lang="it-IT" sz="3700" dirty="0" err="1" smtClean="0"/>
              <a:t>blotted</a:t>
            </a:r>
            <a:r>
              <a:rPr lang="it-IT" sz="3700" dirty="0" smtClean="0"/>
              <a:t> out, </a:t>
            </a:r>
            <a:r>
              <a:rPr lang="it-IT" sz="3700" dirty="0" err="1" smtClean="0"/>
              <a:t>that</a:t>
            </a:r>
            <a:r>
              <a:rPr lang="it-IT" sz="3700" dirty="0" smtClean="0"/>
              <a:t> </a:t>
            </a:r>
            <a:r>
              <a:rPr lang="it-IT" sz="3700" dirty="0" err="1" smtClean="0"/>
              <a:t>times</a:t>
            </a:r>
            <a:r>
              <a:rPr lang="it-IT" sz="3700" dirty="0" smtClean="0"/>
              <a:t> of </a:t>
            </a:r>
            <a:r>
              <a:rPr lang="it-IT" sz="3700" dirty="0" err="1" smtClean="0"/>
              <a:t>refreshing</a:t>
            </a:r>
            <a:r>
              <a:rPr lang="it-IT" sz="3700" dirty="0" smtClean="0"/>
              <a:t> </a:t>
            </a:r>
            <a:r>
              <a:rPr lang="it-IT" sz="3700" dirty="0" err="1" smtClean="0"/>
              <a:t>may</a:t>
            </a:r>
            <a:r>
              <a:rPr lang="it-IT" sz="3700" dirty="0" smtClean="0"/>
              <a:t> come from the </a:t>
            </a:r>
            <a:r>
              <a:rPr lang="it-IT" sz="3700" dirty="0" err="1" smtClean="0"/>
              <a:t>presence</a:t>
            </a:r>
            <a:r>
              <a:rPr lang="it-IT" sz="3700" dirty="0" smtClean="0"/>
              <a:t> of the Lord… Acts 3.19-20</a:t>
            </a:r>
          </a:p>
        </p:txBody>
      </p:sp>
    </p:spTree>
    <p:extLst>
      <p:ext uri="{BB962C8B-B14F-4D97-AF65-F5344CB8AC3E}">
        <p14:creationId xmlns:p14="http://schemas.microsoft.com/office/powerpoint/2010/main" val="50299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Did They Not Know?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And Jesus said, “Father, forgive them, for they know not what they do.” Luke 23.34</a:t>
            </a:r>
          </a:p>
        </p:txBody>
      </p:sp>
    </p:spTree>
    <p:extLst>
      <p:ext uri="{BB962C8B-B14F-4D97-AF65-F5344CB8AC3E}">
        <p14:creationId xmlns:p14="http://schemas.microsoft.com/office/powerpoint/2010/main" val="1797081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Did They Not Know?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And now, brothers, I know that you acted in ignorance, as did also your rulers. </a:t>
            </a:r>
            <a:r>
              <a:rPr lang="en-US" sz="3200" dirty="0" smtClean="0"/>
              <a:t>Acts 3.17</a:t>
            </a:r>
          </a:p>
        </p:txBody>
      </p:sp>
    </p:spTree>
    <p:extLst>
      <p:ext uri="{BB962C8B-B14F-4D97-AF65-F5344CB8AC3E}">
        <p14:creationId xmlns:p14="http://schemas.microsoft.com/office/powerpoint/2010/main" val="58244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Did They Not Know?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7538" cy="4351338"/>
          </a:xfrm>
        </p:spPr>
        <p:txBody>
          <a:bodyPr>
            <a:normAutofit/>
          </a:bodyPr>
          <a:lstStyle/>
          <a:p>
            <a:r>
              <a:rPr lang="mr-IN" sz="4000" dirty="0" smtClean="0"/>
              <a:t>…</a:t>
            </a:r>
            <a:r>
              <a:rPr lang="en-US" sz="4000" dirty="0" smtClean="0"/>
              <a:t>though formerly I was a blasphemer, </a:t>
            </a:r>
            <a:r>
              <a:rPr lang="en-US" sz="4000" dirty="0" err="1" smtClean="0"/>
              <a:t>perse-cutor</a:t>
            </a:r>
            <a:r>
              <a:rPr lang="en-US" sz="4000" dirty="0" smtClean="0"/>
              <a:t>, and insolent opponent. But I received mercy because I had acted ignorantly in unbelief</a:t>
            </a:r>
            <a:r>
              <a:rPr lang="mr-IN" sz="4000" dirty="0" smtClean="0"/>
              <a:t>…</a:t>
            </a:r>
            <a:r>
              <a:rPr lang="en-US" sz="4000" dirty="0" smtClean="0"/>
              <a:t> 1 Tim. 1.13; Acts 26.9-11</a:t>
            </a:r>
          </a:p>
        </p:txBody>
      </p:sp>
    </p:spTree>
    <p:extLst>
      <p:ext uri="{BB962C8B-B14F-4D97-AF65-F5344CB8AC3E}">
        <p14:creationId xmlns:p14="http://schemas.microsoft.com/office/powerpoint/2010/main" val="118041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Accused Him Falsely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7551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And they began to accuse him, saying, “We found this man misleading our nation and forbidding us to give tribute to Caesar, and saying that he himself is Christ, a king.” </a:t>
            </a:r>
            <a:r>
              <a:rPr lang="en-US" sz="3600" dirty="0"/>
              <a:t>Luke 23.2; cf. </a:t>
            </a:r>
            <a:r>
              <a:rPr lang="en-US" sz="3600" smtClean="0"/>
              <a:t>20.19-26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3329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Accused Him Falsely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7551" cy="4351338"/>
          </a:xfrm>
        </p:spPr>
        <p:txBody>
          <a:bodyPr>
            <a:normAutofit/>
          </a:bodyPr>
          <a:lstStyle/>
          <a:p>
            <a:pPr lvl="0"/>
            <a:r>
              <a:rPr lang="en-US" sz="5000" dirty="0">
                <a:effectLst/>
              </a:rPr>
              <a:t>And though they found in him no guilt worthy of death, they asked Pilate to have him executed. </a:t>
            </a:r>
            <a:r>
              <a:rPr lang="en-US" sz="4400" dirty="0">
                <a:effectLst/>
              </a:rPr>
              <a:t>Acts 13.28; Luke 23.4</a:t>
            </a:r>
            <a:endParaRPr lang="en-US" sz="5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398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Solicited False Testimony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7551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Now the chief priests and the whole council were seeking false testimony against Jesus that they might put him to death… </a:t>
            </a:r>
            <a:r>
              <a:rPr lang="en-US" sz="3600" dirty="0" smtClean="0"/>
              <a:t>Matt. 26.57-68; cf. 27.39-40; John 2.18-22; 5.18</a:t>
            </a:r>
          </a:p>
        </p:txBody>
      </p:sp>
    </p:spTree>
    <p:extLst>
      <p:ext uri="{BB962C8B-B14F-4D97-AF65-F5344CB8AC3E}">
        <p14:creationId xmlns:p14="http://schemas.microsoft.com/office/powerpoint/2010/main" val="1429111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Conspired Against Him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7551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When morning came, all the chief priests and elders of the people plotted against Jesus to put Him to death. Matt. 27.1</a:t>
            </a:r>
          </a:p>
        </p:txBody>
      </p:sp>
    </p:spTree>
    <p:extLst>
      <p:ext uri="{BB962C8B-B14F-4D97-AF65-F5344CB8AC3E}">
        <p14:creationId xmlns:p14="http://schemas.microsoft.com/office/powerpoint/2010/main" val="1973777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They Were Motivated by Envy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7551" cy="435133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So when they had gathered, Pilate said to them, “Whom do you want me to release for you: Barabbas, or Jesus who is called Christ?” For he knew that it was out of envy that they had delivered him up. </a:t>
            </a:r>
            <a:r>
              <a:rPr lang="en-US" sz="2900" dirty="0" smtClean="0"/>
              <a:t>Matt. 27.17-18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150751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622</Words>
  <Application>Microsoft Macintosh PowerPoint</Application>
  <PresentationFormat>Widescreen</PresentationFormat>
  <Paragraphs>35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Corbel</vt:lpstr>
      <vt:lpstr>Arial</vt:lpstr>
      <vt:lpstr>Office Theme</vt:lpstr>
      <vt:lpstr>PowerPoint Presentation</vt:lpstr>
      <vt:lpstr>What Did They Not Know?</vt:lpstr>
      <vt:lpstr>What Did They Not Know?</vt:lpstr>
      <vt:lpstr>What Did They Not Know?</vt:lpstr>
      <vt:lpstr>They Accused Him Falsely</vt:lpstr>
      <vt:lpstr>They Accused Him Falsely</vt:lpstr>
      <vt:lpstr>They Solicited False Testimony</vt:lpstr>
      <vt:lpstr>They Conspired Against Him</vt:lpstr>
      <vt:lpstr>They Were Motivated by Envy</vt:lpstr>
      <vt:lpstr>PowerPoint Presentation</vt:lpstr>
      <vt:lpstr>That They Were Rejecting the Son of God</vt:lpstr>
      <vt:lpstr>That They Were Rejecting the Son of God</vt:lpstr>
      <vt:lpstr>That They Were Rejecting the Son of God</vt:lpstr>
      <vt:lpstr>That They Were Rejecting the Son of God</vt:lpstr>
      <vt:lpstr>That They Were Rejecting the Son of God</vt:lpstr>
      <vt:lpstr>One Man Did Not Leave In Ignorance</vt:lpstr>
      <vt:lpstr>Ignorantly Transgressing God’s Will Is Sin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16</cp:revision>
  <dcterms:created xsi:type="dcterms:W3CDTF">2018-06-03T18:59:36Z</dcterms:created>
  <dcterms:modified xsi:type="dcterms:W3CDTF">2018-06-03T21:58:32Z</dcterms:modified>
</cp:coreProperties>
</file>