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0"/>
    <p:restoredTop sz="93294"/>
  </p:normalViewPr>
  <p:slideViewPr>
    <p:cSldViewPr snapToGrid="0" snapToObjects="1" showGuides="1">
      <p:cViewPr>
        <p:scale>
          <a:sx n="85" d="100"/>
          <a:sy n="85" d="100"/>
        </p:scale>
        <p:origin x="1712" y="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E7A0E-618B-014A-B7D2-1DC210F9C9C1}" type="datetimeFigureOut">
              <a:rPr lang="en-US" smtClean="0"/>
              <a:t>6/3/18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CCA04-BCF6-9B4B-9B54-0F4645CD9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7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CA04-BCF6-9B4B-9B54-0F4645CD96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CCA04-BCF6-9B4B-9B54-0F4645CD96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3C1-1BCF-424C-BF56-7F26B9C4A47C}" type="datetimeFigureOut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069D-3CFF-9D4D-B463-DC296EB6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6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3C1-1BCF-424C-BF56-7F26B9C4A47C}" type="datetimeFigureOut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069D-3CFF-9D4D-B463-DC296EB6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3C1-1BCF-424C-BF56-7F26B9C4A47C}" type="datetimeFigureOut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069D-3CFF-9D4D-B463-DC296EB6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2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rgbClr val="E1DCBD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rgbClr val="E1DCBD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rgbClr val="E1DCBD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rgbClr val="E1DCBD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rgbClr val="E1DCBD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rgbClr val="E1DCBD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3C1-1BCF-424C-BF56-7F26B9C4A47C}" type="datetimeFigureOut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069D-3CFF-9D4D-B463-DC296EB6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3C1-1BCF-424C-BF56-7F26B9C4A47C}" type="datetimeFigureOut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069D-3CFF-9D4D-B463-DC296EB6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9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3C1-1BCF-424C-BF56-7F26B9C4A47C}" type="datetimeFigureOut">
              <a:rPr lang="en-US" smtClean="0"/>
              <a:t>6/3/18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069D-3CFF-9D4D-B463-DC296EB6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5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3C1-1BCF-424C-BF56-7F26B9C4A47C}" type="datetimeFigureOut">
              <a:rPr lang="en-US" smtClean="0"/>
              <a:t>6/3/18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069D-3CFF-9D4D-B463-DC296EB6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3C1-1BCF-424C-BF56-7F26B9C4A47C}" type="datetimeFigureOut">
              <a:rPr lang="en-US" smtClean="0"/>
              <a:t>6/3/18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069D-3CFF-9D4D-B463-DC296EB6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3C1-1BCF-424C-BF56-7F26B9C4A47C}" type="datetimeFigureOut">
              <a:rPr lang="en-US" smtClean="0"/>
              <a:t>6/3/18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069D-3CFF-9D4D-B463-DC296EB6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0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3C1-1BCF-424C-BF56-7F26B9C4A47C}" type="datetimeFigureOut">
              <a:rPr lang="en-US" smtClean="0"/>
              <a:t>6/3/18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069D-3CFF-9D4D-B463-DC296EB6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7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B3C1-1BCF-424C-BF56-7F26B9C4A47C}" type="datetimeFigureOut">
              <a:rPr lang="en-US" smtClean="0"/>
              <a:t>6/3/18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069D-3CFF-9D4D-B463-DC296EB6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8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DB3C1-1BCF-424C-BF56-7F26B9C4A47C}" type="datetimeFigureOut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0069D-3CFF-9D4D-B463-DC296EB6C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1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What Are We to Think On?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6491" cy="43513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True – as opposed to things that are DISHONEST.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Honorable – as opposed to things that are DISREPUTABLE.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Just – as opposed to things that are DISCRIMINATORY.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Pure – as opposed to the things that are DEFILED.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Lovely – as opposed to things that are DISTASTEFUL.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Commendable – as opposed to things that are DEPLORABLE.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Excellence – as opposed to things that are DEGENERATE.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Worthy of praise – as opposed to things that are DEROGATORY.</a:t>
            </a:r>
          </a:p>
        </p:txBody>
      </p:sp>
    </p:spTree>
    <p:extLst>
      <p:ext uri="{BB962C8B-B14F-4D97-AF65-F5344CB8AC3E}">
        <p14:creationId xmlns:p14="http://schemas.microsoft.com/office/powerpoint/2010/main" val="10138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Let Us Be Honest</a:t>
            </a:r>
            <a:r>
              <a:rPr lang="mr-IN" sz="6600" dirty="0" smtClean="0"/>
              <a:t>…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dirty="0" smtClean="0"/>
              <a:t>Are these things a passing thought, or the object of our careful attention (engrained in us)?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dirty="0" smtClean="0"/>
              <a:t>What shapes (influences) our thinking?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dirty="0" smtClean="0"/>
              <a:t>What habitually occupies our mind?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dirty="0" smtClean="0"/>
              <a:t>Do we turn off these things when it suits us?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dirty="0" smtClean="0"/>
              <a:t>Are we miserable as a Christian, and could it be because we think on the wrong things?</a:t>
            </a:r>
          </a:p>
        </p:txBody>
      </p:sp>
    </p:spTree>
    <p:extLst>
      <p:ext uri="{BB962C8B-B14F-4D97-AF65-F5344CB8AC3E}">
        <p14:creationId xmlns:p14="http://schemas.microsoft.com/office/powerpoint/2010/main" val="17721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Does this Summarize Us?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74246" cy="4351338"/>
          </a:xfrm>
        </p:spPr>
        <p:txBody>
          <a:bodyPr>
            <a:noAutofit/>
          </a:bodyPr>
          <a:lstStyle/>
          <a:p>
            <a:pPr lvl="0" algn="ctr"/>
            <a:r>
              <a:rPr lang="en-US" sz="3600" spc="300" dirty="0" smtClean="0"/>
              <a:t>“Finally, brethren, whatever things are dishonest, whatever things are disreputable, whatever things are discriminatory,</a:t>
            </a:r>
          </a:p>
          <a:p>
            <a:pPr lvl="0" algn="ctr"/>
            <a:r>
              <a:rPr lang="en-US" sz="3600" spc="300" dirty="0" smtClean="0"/>
              <a:t>whatever things are defiled, whatever</a:t>
            </a:r>
          </a:p>
          <a:p>
            <a:pPr lvl="0" algn="ctr"/>
            <a:r>
              <a:rPr lang="en-US" sz="3600" spc="300" dirty="0" smtClean="0"/>
              <a:t>things are distasteful, whatever things are deplorable, if there is anything degenerate, if there is anything derogatory--think on </a:t>
            </a:r>
          </a:p>
          <a:p>
            <a:pPr lvl="0" algn="ctr"/>
            <a:r>
              <a:rPr lang="en-US" sz="3600" spc="300" dirty="0" smtClean="0"/>
              <a:t>these things. Then go out and do them!”</a:t>
            </a:r>
          </a:p>
        </p:txBody>
      </p:sp>
    </p:spTree>
    <p:extLst>
      <p:ext uri="{BB962C8B-B14F-4D97-AF65-F5344CB8AC3E}">
        <p14:creationId xmlns:p14="http://schemas.microsoft.com/office/powerpoint/2010/main" val="11226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 smtClean="0"/>
              <a:t>We Must ATTACK Contrary Thoughts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We </a:t>
            </a:r>
            <a:r>
              <a:rPr lang="en-US" sz="4400" i="1" dirty="0" smtClean="0"/>
              <a:t>can</a:t>
            </a:r>
            <a:r>
              <a:rPr lang="en-US" sz="4400" dirty="0" smtClean="0"/>
              <a:t> CONTROL our thoughts if we, “take every thought CAPTIVE to obey Christ”: 2 Cor. 10.5</a:t>
            </a:r>
          </a:p>
          <a:p>
            <a:endParaRPr lang="en-US" sz="3200" dirty="0"/>
          </a:p>
          <a:p>
            <a:r>
              <a:rPr lang="en-US" sz="4400" dirty="0" smtClean="0"/>
              <a:t>Our thoughts must not RESIST Jesus – all opinions, emotions, and thoughts must YIELD to Him: cf. Psalm 19.14; </a:t>
            </a:r>
            <a:r>
              <a:rPr lang="mr-IN" sz="4400" dirty="0" smtClean="0"/>
              <a:t>Co</a:t>
            </a:r>
            <a:r>
              <a:rPr lang="en-US" sz="4400" dirty="0" smtClean="0"/>
              <a:t>l</a:t>
            </a:r>
            <a:r>
              <a:rPr lang="mr-IN" sz="4400" dirty="0" smtClean="0"/>
              <a:t>. 3.1-2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7538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764498"/>
            <a:ext cx="10599295" cy="5412465"/>
          </a:xfrm>
        </p:spPr>
        <p:txBody>
          <a:bodyPr>
            <a:noAutofit/>
          </a:bodyPr>
          <a:lstStyle/>
          <a:p>
            <a:r>
              <a:rPr lang="en-US" sz="8600" dirty="0" smtClean="0"/>
              <a:t>When we THINK right things, we DO </a:t>
            </a:r>
            <a:r>
              <a:rPr lang="en-US" sz="8600" smtClean="0"/>
              <a:t>right </a:t>
            </a:r>
            <a:r>
              <a:rPr lang="en-US" sz="8600" smtClean="0"/>
              <a:t>things, </a:t>
            </a:r>
            <a:r>
              <a:rPr lang="en-US" sz="8600" dirty="0" smtClean="0"/>
              <a:t>and the God of PEACE is with us.</a:t>
            </a:r>
          </a:p>
        </p:txBody>
      </p:sp>
    </p:spTree>
    <p:extLst>
      <p:ext uri="{BB962C8B-B14F-4D97-AF65-F5344CB8AC3E}">
        <p14:creationId xmlns:p14="http://schemas.microsoft.com/office/powerpoint/2010/main" val="6701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298</Words>
  <Application>Microsoft Macintosh PowerPoint</Application>
  <PresentationFormat>Widescreen</PresentationFormat>
  <Paragraphs>27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Corbel</vt:lpstr>
      <vt:lpstr>Arial</vt:lpstr>
      <vt:lpstr>Office Theme</vt:lpstr>
      <vt:lpstr>PowerPoint Presentation</vt:lpstr>
      <vt:lpstr>What Are We to Think On?</vt:lpstr>
      <vt:lpstr>Let Us Be Honest…</vt:lpstr>
      <vt:lpstr>Does this Summarize Us?</vt:lpstr>
      <vt:lpstr>We Must ATTACK Contrary Thoughts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22</cp:revision>
  <dcterms:created xsi:type="dcterms:W3CDTF">2018-06-02T19:59:48Z</dcterms:created>
  <dcterms:modified xsi:type="dcterms:W3CDTF">2018-06-03T13:59:29Z</dcterms:modified>
</cp:coreProperties>
</file>