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57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03"/>
    <p:restoredTop sz="94635"/>
  </p:normalViewPr>
  <p:slideViewPr>
    <p:cSldViewPr snapToGrid="0" snapToObjects="1" showGuides="1">
      <p:cViewPr>
        <p:scale>
          <a:sx n="83" d="100"/>
          <a:sy n="83" d="100"/>
        </p:scale>
        <p:origin x="464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3115A-821D-1A41-8CE7-177506BCFE9C}" type="datetimeFigureOut">
              <a:rPr lang="en-US" smtClean="0"/>
              <a:t>6/10/18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1594A-3F0E-5548-A460-F00D440E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2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FEEF-4ED4-3445-8E66-06AA81741C3C}" type="datetimeFigureOut">
              <a:rPr lang="en-US" smtClean="0"/>
              <a:t>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92F0-0EBE-5044-BBB7-1B224EE1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1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FEEF-4ED4-3445-8E66-06AA81741C3C}" type="datetimeFigureOut">
              <a:rPr lang="en-US" smtClean="0"/>
              <a:t>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92F0-0EBE-5044-BBB7-1B224EE1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FEEF-4ED4-3445-8E66-06AA81741C3C}" type="datetimeFigureOut">
              <a:rPr lang="en-US" smtClean="0"/>
              <a:t>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92F0-0EBE-5044-BBB7-1B224EE1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FEEF-4ED4-3445-8E66-06AA81741C3C}" type="datetimeFigureOut">
              <a:rPr lang="en-US" smtClean="0"/>
              <a:t>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92F0-0EBE-5044-BBB7-1B224EE1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0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FEEF-4ED4-3445-8E66-06AA81741C3C}" type="datetimeFigureOut">
              <a:rPr lang="en-US" smtClean="0"/>
              <a:t>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92F0-0EBE-5044-BBB7-1B224EE1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FEEF-4ED4-3445-8E66-06AA81741C3C}" type="datetimeFigureOut">
              <a:rPr lang="en-US" smtClean="0"/>
              <a:t>6/10/18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92F0-0EBE-5044-BBB7-1B224EE1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FEEF-4ED4-3445-8E66-06AA81741C3C}" type="datetimeFigureOut">
              <a:rPr lang="en-US" smtClean="0"/>
              <a:t>6/10/18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92F0-0EBE-5044-BBB7-1B224EE1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9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FEEF-4ED4-3445-8E66-06AA81741C3C}" type="datetimeFigureOut">
              <a:rPr lang="en-US" smtClean="0"/>
              <a:t>6/10/18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92F0-0EBE-5044-BBB7-1B224EE1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FEEF-4ED4-3445-8E66-06AA81741C3C}" type="datetimeFigureOut">
              <a:rPr lang="en-US" smtClean="0"/>
              <a:t>6/10/18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92F0-0EBE-5044-BBB7-1B224EE1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6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FEEF-4ED4-3445-8E66-06AA81741C3C}" type="datetimeFigureOut">
              <a:rPr lang="en-US" smtClean="0"/>
              <a:t>6/10/18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92F0-0EBE-5044-BBB7-1B224EE1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FEEF-4ED4-3445-8E66-06AA81741C3C}" type="datetimeFigureOut">
              <a:rPr lang="en-US" smtClean="0"/>
              <a:t>6/10/18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E92F0-0EBE-5044-BBB7-1B224EE1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3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9FEEF-4ED4-3445-8E66-06AA81741C3C}" type="datetimeFigureOut">
              <a:rPr lang="en-US" smtClean="0"/>
              <a:t>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E92F0-0EBE-5044-BBB7-1B224EE1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979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dirty="0" smtClean="0"/>
              <a:t>What Is a Disciple?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A </a:t>
            </a:r>
            <a:r>
              <a:rPr lang="en-US" sz="4800" dirty="0"/>
              <a:t>disciple is simply a </a:t>
            </a:r>
            <a:r>
              <a:rPr lang="en-US" sz="4800" dirty="0" smtClean="0"/>
              <a:t>learner – </a:t>
            </a:r>
            <a:r>
              <a:rPr lang="en-US" sz="4800" dirty="0"/>
              <a:t>one who </a:t>
            </a:r>
            <a:r>
              <a:rPr lang="en-US" sz="4800" dirty="0" smtClean="0"/>
              <a:t>ADHERES to </a:t>
            </a:r>
            <a:r>
              <a:rPr lang="en-US" sz="4800" dirty="0"/>
              <a:t>the teachings of another. As a disciple, one will diligently study to </a:t>
            </a:r>
            <a:r>
              <a:rPr lang="en-US" sz="4800" dirty="0" smtClean="0"/>
              <a:t>CONFORM to </a:t>
            </a:r>
            <a:r>
              <a:rPr lang="en-US" sz="4800" dirty="0"/>
              <a:t>the words and ways of his master. In time, the student will pass on the traditions of </a:t>
            </a:r>
            <a:r>
              <a:rPr lang="en-US" sz="4800" dirty="0" smtClean="0"/>
              <a:t>his </a:t>
            </a:r>
            <a:r>
              <a:rPr lang="en-US" sz="4800" dirty="0"/>
              <a:t>master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2383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600" dirty="0">
                <a:solidFill>
                  <a:prstClr val="black"/>
                </a:solidFill>
              </a:rPr>
              <a:t>Discipleship Is Demanding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58856" cy="4351338"/>
          </a:xfrm>
        </p:spPr>
        <p:txBody>
          <a:bodyPr>
            <a:noAutofit/>
          </a:bodyPr>
          <a:lstStyle/>
          <a:p>
            <a:r>
              <a:rPr lang="en-US" sz="4800" dirty="0" smtClean="0"/>
              <a:t>The NETS were their livelihood and safety. The thing they were confident in. Leaving therefore EXPOSED them to the unknown, and was EXCLUSIVELY an act of faith.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431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dirty="0" smtClean="0"/>
              <a:t>Discipleship Is Demanding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We must HATE our family:</a:t>
            </a:r>
            <a:r>
              <a:rPr lang="en-US" sz="3000" dirty="0" smtClean="0"/>
              <a:t> Luke 14.26; cf. Matt 10.37</a:t>
            </a:r>
          </a:p>
          <a:p>
            <a:endParaRPr lang="en-US" dirty="0" smtClean="0"/>
          </a:p>
          <a:p>
            <a:r>
              <a:rPr lang="en-US" sz="4000" dirty="0" smtClean="0"/>
              <a:t>We must DENY our own life:</a:t>
            </a:r>
            <a:r>
              <a:rPr lang="en-US" sz="3000" dirty="0" smtClean="0"/>
              <a:t> </a:t>
            </a:r>
            <a:r>
              <a:rPr lang="en-US" sz="3000" dirty="0" smtClean="0"/>
              <a:t>26; </a:t>
            </a:r>
            <a:r>
              <a:rPr lang="en-US" sz="3000" dirty="0" smtClean="0"/>
              <a:t>cf. Mark 8.34-37</a:t>
            </a:r>
          </a:p>
          <a:p>
            <a:endParaRPr lang="en-US" dirty="0" smtClean="0"/>
          </a:p>
          <a:p>
            <a:r>
              <a:rPr lang="en-US" sz="4000" dirty="0" smtClean="0"/>
              <a:t>We must BEAR our cross:</a:t>
            </a:r>
            <a:r>
              <a:rPr lang="en-US" sz="3000" dirty="0" smtClean="0"/>
              <a:t> </a:t>
            </a:r>
            <a:r>
              <a:rPr lang="en-US" sz="3000" dirty="0" smtClean="0"/>
              <a:t>Luke 14.27</a:t>
            </a:r>
            <a:r>
              <a:rPr lang="en-US" sz="3000" dirty="0" smtClean="0"/>
              <a:t>; </a:t>
            </a:r>
            <a:r>
              <a:rPr lang="en-US" sz="3000" dirty="0" smtClean="0"/>
              <a:t>cf. Mark </a:t>
            </a:r>
            <a:r>
              <a:rPr lang="en-US" sz="3000" dirty="0" smtClean="0"/>
              <a:t>8.34</a:t>
            </a:r>
          </a:p>
          <a:p>
            <a:endParaRPr lang="en-US" dirty="0" smtClean="0"/>
          </a:p>
          <a:p>
            <a:r>
              <a:rPr lang="en-US" sz="4000" dirty="0" smtClean="0"/>
              <a:t>We must COUNT the cost:</a:t>
            </a:r>
            <a:r>
              <a:rPr lang="en-US" sz="3000" dirty="0" smtClean="0"/>
              <a:t> </a:t>
            </a:r>
            <a:r>
              <a:rPr lang="en-US" sz="3000" dirty="0" smtClean="0"/>
              <a:t>Luke 14.28-32</a:t>
            </a:r>
            <a:endParaRPr lang="en-US" sz="3000" dirty="0" smtClean="0"/>
          </a:p>
          <a:p>
            <a:endParaRPr lang="en-US" dirty="0" smtClean="0"/>
          </a:p>
          <a:p>
            <a:r>
              <a:rPr lang="en-US" sz="4000" dirty="0" smtClean="0"/>
              <a:t>We must FORSAKE all that we have:</a:t>
            </a:r>
            <a:r>
              <a:rPr lang="en-US" sz="3000" dirty="0" smtClean="0"/>
              <a:t> </a:t>
            </a:r>
            <a:r>
              <a:rPr lang="en-US" sz="3000" dirty="0" smtClean="0"/>
              <a:t>Luke 14.33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66542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dirty="0" smtClean="0"/>
              <a:t>Is Jesus Asking Too Much?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He wants UNWAVERING commitment:</a:t>
            </a:r>
            <a:r>
              <a:rPr lang="en-US" sz="3000" dirty="0" smtClean="0"/>
              <a:t> Luke 9.57-62</a:t>
            </a:r>
          </a:p>
          <a:p>
            <a:endParaRPr lang="en-US" sz="3600" dirty="0" smtClean="0"/>
          </a:p>
          <a:p>
            <a:pPr lvl="1"/>
            <a:r>
              <a:rPr lang="en-US" sz="3600" dirty="0" smtClean="0"/>
              <a:t>The first man was IMPULSIVE.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3600" dirty="0" smtClean="0"/>
              <a:t>The second man was a PROCRASTINATOR.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3600" dirty="0"/>
              <a:t>The third man was WAVERING.</a:t>
            </a:r>
          </a:p>
        </p:txBody>
      </p:sp>
    </p:spTree>
    <p:extLst>
      <p:ext uri="{BB962C8B-B14F-4D97-AF65-F5344CB8AC3E}">
        <p14:creationId xmlns:p14="http://schemas.microsoft.com/office/powerpoint/2010/main" val="156382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dirty="0" smtClean="0"/>
              <a:t>Is Jesus Asking Too Much?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Jesus is looking for individuals who are prepared to put religion first – even to the neglect and SACRIFICE of comfort or worldly concerns, and REGARDLESS of cost or inconvenience.</a:t>
            </a:r>
          </a:p>
          <a:p>
            <a:endParaRPr lang="en-US" sz="4400" dirty="0" smtClean="0"/>
          </a:p>
          <a:p>
            <a:r>
              <a:rPr lang="en-US" sz="4400" dirty="0" smtClean="0"/>
              <a:t>Jesus doesn’t ask for much…</a:t>
            </a:r>
          </a:p>
        </p:txBody>
      </p:sp>
    </p:spTree>
    <p:extLst>
      <p:ext uri="{BB962C8B-B14F-4D97-AF65-F5344CB8AC3E}">
        <p14:creationId xmlns:p14="http://schemas.microsoft.com/office/powerpoint/2010/main" val="46647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39216"/>
            <a:ext cx="10515600" cy="979568"/>
          </a:xfrm>
        </p:spPr>
        <p:txBody>
          <a:bodyPr>
            <a:noAutofit/>
          </a:bodyPr>
          <a:lstStyle/>
          <a:p>
            <a:pPr algn="ctr"/>
            <a:r>
              <a:rPr lang="mr-IN" sz="6600" dirty="0" smtClean="0"/>
              <a:t>…</a:t>
            </a:r>
            <a:r>
              <a:rPr lang="en-US" sz="6600" dirty="0" smtClean="0"/>
              <a:t>He asks for EVERYTHING!</a:t>
            </a:r>
          </a:p>
        </p:txBody>
      </p:sp>
    </p:spTree>
    <p:extLst>
      <p:ext uri="{BB962C8B-B14F-4D97-AF65-F5344CB8AC3E}">
        <p14:creationId xmlns:p14="http://schemas.microsoft.com/office/powerpoint/2010/main" val="93088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230</Words>
  <Application>Microsoft Macintosh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Corbel</vt:lpstr>
      <vt:lpstr>Arial</vt:lpstr>
      <vt:lpstr>Office Theme</vt:lpstr>
      <vt:lpstr>PowerPoint Presentation</vt:lpstr>
      <vt:lpstr>What Is a Disciple?</vt:lpstr>
      <vt:lpstr>Discipleship Is Demanding</vt:lpstr>
      <vt:lpstr>Discipleship Is Demanding</vt:lpstr>
      <vt:lpstr>Is Jesus Asking Too Much?</vt:lpstr>
      <vt:lpstr>Is Jesus Asking Too Much?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15</cp:revision>
  <dcterms:created xsi:type="dcterms:W3CDTF">2018-06-10T01:21:21Z</dcterms:created>
  <dcterms:modified xsi:type="dcterms:W3CDTF">2018-06-10T19:14:43Z</dcterms:modified>
</cp:coreProperties>
</file>