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4" r:id="rId9"/>
    <p:sldId id="263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625"/>
  </p:normalViewPr>
  <p:slideViewPr>
    <p:cSldViewPr snapToGrid="0" snapToObjects="1" showGuides="1">
      <p:cViewPr varScale="1">
        <p:scale>
          <a:sx n="89" d="100"/>
          <a:sy n="89" d="100"/>
        </p:scale>
        <p:origin x="200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8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3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2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0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AB88-27A8-7644-94F7-1996FE8A50BB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5720-F9EE-DB4E-A143-8B86ECFBE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46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on His Throne: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David is not afraid </a:t>
            </a:r>
            <a:r>
              <a:rPr lang="mr-IN" sz="3400" dirty="0" smtClean="0"/>
              <a:t>–</a:t>
            </a:r>
            <a:r>
              <a:rPr lang="en-US" sz="3400" dirty="0" smtClean="0"/>
              <a:t> what is there to fear if God reigns?</a:t>
            </a:r>
          </a:p>
          <a:p>
            <a:endParaRPr lang="en-US" sz="3400" dirty="0"/>
          </a:p>
          <a:p>
            <a:r>
              <a:rPr lang="en-US" sz="3400" dirty="0" smtClean="0"/>
              <a:t>God is on His throne examining us </a:t>
            </a:r>
            <a:r>
              <a:rPr lang="mr-IN" sz="3400" dirty="0" smtClean="0"/>
              <a:t>–</a:t>
            </a:r>
            <a:r>
              <a:rPr lang="en-US" sz="3400" dirty="0" smtClean="0"/>
              <a:t> </a:t>
            </a:r>
            <a:r>
              <a:rPr lang="cs-CZ" sz="3400" dirty="0" err="1" smtClean="0"/>
              <a:t>when</a:t>
            </a:r>
            <a:r>
              <a:rPr lang="cs-CZ" sz="3400" dirty="0" smtClean="0"/>
              <a:t> </a:t>
            </a:r>
            <a:r>
              <a:rPr lang="cs-CZ" sz="3400" dirty="0" err="1" smtClean="0"/>
              <a:t>one</a:t>
            </a:r>
            <a:r>
              <a:rPr lang="cs-CZ" sz="3400" dirty="0" smtClean="0"/>
              <a:t> </a:t>
            </a:r>
            <a:r>
              <a:rPr lang="cs-CZ" sz="3400" dirty="0" err="1" smtClean="0"/>
              <a:t>is</a:t>
            </a:r>
            <a:r>
              <a:rPr lang="cs-CZ" sz="3400" dirty="0" smtClean="0"/>
              <a:t> </a:t>
            </a:r>
            <a:r>
              <a:rPr lang="cs-CZ" sz="3400" dirty="0" err="1" smtClean="0"/>
              <a:t>tested</a:t>
            </a:r>
            <a:r>
              <a:rPr lang="cs-CZ" sz="3400" dirty="0" smtClean="0"/>
              <a:t>, his </a:t>
            </a:r>
            <a:r>
              <a:rPr lang="cs-CZ" sz="3400" dirty="0" err="1" smtClean="0"/>
              <a:t>true</a:t>
            </a:r>
            <a:r>
              <a:rPr lang="cs-CZ" sz="3400" dirty="0" smtClean="0"/>
              <a:t> </a:t>
            </a:r>
            <a:r>
              <a:rPr lang="cs-CZ" sz="3400" dirty="0" err="1" smtClean="0"/>
              <a:t>character</a:t>
            </a:r>
            <a:r>
              <a:rPr lang="cs-CZ" sz="3400" dirty="0" smtClean="0"/>
              <a:t>, his trust in </a:t>
            </a:r>
            <a:r>
              <a:rPr lang="cs-CZ" sz="3400" dirty="0" err="1" smtClean="0"/>
              <a:t>God</a:t>
            </a:r>
            <a:r>
              <a:rPr lang="cs-CZ" sz="3400" dirty="0" smtClean="0"/>
              <a:t>, and his </a:t>
            </a:r>
            <a:r>
              <a:rPr lang="cs-CZ" sz="3400" dirty="0" err="1" smtClean="0"/>
              <a:t>convictions</a:t>
            </a:r>
            <a:r>
              <a:rPr lang="cs-CZ" sz="3400" dirty="0" smtClean="0"/>
              <a:t> are </a:t>
            </a:r>
            <a:r>
              <a:rPr lang="cs-CZ" sz="3400" dirty="0" err="1" smtClean="0"/>
              <a:t>revealed</a:t>
            </a:r>
            <a:r>
              <a:rPr lang="cs-CZ" sz="3400" dirty="0" smtClean="0"/>
              <a:t>: </a:t>
            </a:r>
            <a:r>
              <a:rPr lang="cs-CZ" sz="3400" dirty="0" smtClean="0"/>
              <a:t>cf. 1 Peter 1.6-9</a:t>
            </a:r>
          </a:p>
          <a:p>
            <a:endParaRPr lang="en-US" sz="3400" dirty="0"/>
          </a:p>
          <a:p>
            <a:r>
              <a:rPr lang="en-US" sz="3400" dirty="0"/>
              <a:t>God hates the </a:t>
            </a:r>
            <a:r>
              <a:rPr lang="en-US" sz="3400" dirty="0" smtClean="0"/>
              <a:t>wicked and loves the righteous </a:t>
            </a:r>
            <a:r>
              <a:rPr lang="mr-IN" sz="3400" dirty="0" smtClean="0"/>
              <a:t>–</a:t>
            </a:r>
            <a:r>
              <a:rPr lang="en-US" sz="3400" dirty="0" smtClean="0"/>
              <a:t> another reason to have courage in a wicked world.</a:t>
            </a:r>
            <a:endParaRPr lang="cs-CZ" sz="3400" dirty="0" smtClean="0"/>
          </a:p>
        </p:txBody>
      </p:sp>
    </p:spTree>
    <p:extLst>
      <p:ext uri="{BB962C8B-B14F-4D97-AF65-F5344CB8AC3E}">
        <p14:creationId xmlns:p14="http://schemas.microsoft.com/office/powerpoint/2010/main" val="11083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Can You Say That? 1-3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“I will trust in the Lord”</a:t>
            </a:r>
          </a:p>
        </p:txBody>
      </p:sp>
    </p:spTree>
    <p:extLst>
      <p:ext uri="{BB962C8B-B14F-4D97-AF65-F5344CB8AC3E}">
        <p14:creationId xmlns:p14="http://schemas.microsoft.com/office/powerpoint/2010/main" val="199518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Can You Say That? 1-3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“I will trust in the Lord” </a:t>
            </a:r>
            <a:r>
              <a:rPr lang="mr-IN" sz="4000" dirty="0" smtClean="0"/>
              <a:t>–</a:t>
            </a:r>
            <a:r>
              <a:rPr lang="en-US" sz="4000" dirty="0" smtClean="0"/>
              <a:t> by refusing to listen to counsel, David magnifies God’s power.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Truth/Righteousness has stability and security; what if it is weakened or destroyed, what can the righteous do?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678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2" y="4691747"/>
            <a:ext cx="6657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orbel" charset="0"/>
                <a:ea typeface="Corbel" charset="0"/>
                <a:cs typeface="Corbel" charset="0"/>
              </a:rPr>
              <a:t>David takes refuge – not in the mountains – but in a righteous God who reigns from heaven.</a:t>
            </a:r>
            <a:endParaRPr lang="en-US" sz="36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9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on His Throne: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David is not afraid</a:t>
            </a:r>
          </a:p>
        </p:txBody>
      </p:sp>
    </p:spTree>
    <p:extLst>
      <p:ext uri="{BB962C8B-B14F-4D97-AF65-F5344CB8AC3E}">
        <p14:creationId xmlns:p14="http://schemas.microsoft.com/office/powerpoint/2010/main" val="1695048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on His Throne: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David is not afraid </a:t>
            </a:r>
            <a:r>
              <a:rPr lang="mr-IN" sz="3400" dirty="0" smtClean="0"/>
              <a:t>–</a:t>
            </a:r>
            <a:r>
              <a:rPr lang="en-US" sz="3400" dirty="0" smtClean="0"/>
              <a:t> what is there to fear if God reigns?</a:t>
            </a:r>
          </a:p>
        </p:txBody>
      </p:sp>
    </p:spTree>
    <p:extLst>
      <p:ext uri="{BB962C8B-B14F-4D97-AF65-F5344CB8AC3E}">
        <p14:creationId xmlns:p14="http://schemas.microsoft.com/office/powerpoint/2010/main" val="12492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on His Throne: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David is not afraid </a:t>
            </a:r>
            <a:r>
              <a:rPr lang="mr-IN" sz="3400" dirty="0" smtClean="0"/>
              <a:t>–</a:t>
            </a:r>
            <a:r>
              <a:rPr lang="en-US" sz="3400" dirty="0" smtClean="0"/>
              <a:t> what is there to fear if God reigns?</a:t>
            </a:r>
          </a:p>
          <a:p>
            <a:endParaRPr lang="en-US" sz="3400" dirty="0"/>
          </a:p>
          <a:p>
            <a:r>
              <a:rPr lang="en-US" sz="3400" dirty="0" smtClean="0"/>
              <a:t>God is on His throne examining us</a:t>
            </a:r>
            <a:endParaRPr lang="cs-CZ" sz="3400" dirty="0" smtClean="0"/>
          </a:p>
        </p:txBody>
      </p:sp>
    </p:spTree>
    <p:extLst>
      <p:ext uri="{BB962C8B-B14F-4D97-AF65-F5344CB8AC3E}">
        <p14:creationId xmlns:p14="http://schemas.microsoft.com/office/powerpoint/2010/main" val="183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on His Throne: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David is not afraid </a:t>
            </a:r>
            <a:r>
              <a:rPr lang="mr-IN" sz="3400" dirty="0" smtClean="0"/>
              <a:t>–</a:t>
            </a:r>
            <a:r>
              <a:rPr lang="en-US" sz="3400" dirty="0" smtClean="0"/>
              <a:t> what is there to fear if God reigns?</a:t>
            </a:r>
          </a:p>
          <a:p>
            <a:endParaRPr lang="en-US" sz="3400" dirty="0"/>
          </a:p>
          <a:p>
            <a:r>
              <a:rPr lang="en-US" sz="3400" dirty="0" smtClean="0"/>
              <a:t>God is on His throne examining us </a:t>
            </a:r>
            <a:r>
              <a:rPr lang="mr-IN" sz="3400" dirty="0" smtClean="0"/>
              <a:t>–</a:t>
            </a:r>
            <a:r>
              <a:rPr lang="en-US" sz="3400" dirty="0" smtClean="0"/>
              <a:t> </a:t>
            </a:r>
            <a:r>
              <a:rPr lang="cs-CZ" sz="3400" dirty="0" err="1" smtClean="0"/>
              <a:t>when</a:t>
            </a:r>
            <a:r>
              <a:rPr lang="cs-CZ" sz="3400" dirty="0" smtClean="0"/>
              <a:t> </a:t>
            </a:r>
            <a:r>
              <a:rPr lang="cs-CZ" sz="3400" dirty="0" err="1" smtClean="0"/>
              <a:t>one</a:t>
            </a:r>
            <a:r>
              <a:rPr lang="cs-CZ" sz="3400" dirty="0" smtClean="0"/>
              <a:t> </a:t>
            </a:r>
            <a:r>
              <a:rPr lang="cs-CZ" sz="3400" dirty="0" err="1" smtClean="0"/>
              <a:t>is</a:t>
            </a:r>
            <a:r>
              <a:rPr lang="cs-CZ" sz="3400" dirty="0" smtClean="0"/>
              <a:t> </a:t>
            </a:r>
            <a:r>
              <a:rPr lang="cs-CZ" sz="3400" dirty="0" err="1" smtClean="0"/>
              <a:t>tested</a:t>
            </a:r>
            <a:r>
              <a:rPr lang="cs-CZ" sz="3400" dirty="0" smtClean="0"/>
              <a:t>, his </a:t>
            </a:r>
            <a:r>
              <a:rPr lang="cs-CZ" sz="3400" dirty="0" err="1" smtClean="0"/>
              <a:t>true</a:t>
            </a:r>
            <a:r>
              <a:rPr lang="cs-CZ" sz="3400" dirty="0" smtClean="0"/>
              <a:t> </a:t>
            </a:r>
            <a:r>
              <a:rPr lang="cs-CZ" sz="3400" dirty="0" err="1" smtClean="0"/>
              <a:t>character</a:t>
            </a:r>
            <a:r>
              <a:rPr lang="cs-CZ" sz="3400" dirty="0" smtClean="0"/>
              <a:t>, his trust in </a:t>
            </a:r>
            <a:r>
              <a:rPr lang="cs-CZ" sz="3400" dirty="0" err="1" smtClean="0"/>
              <a:t>God</a:t>
            </a:r>
            <a:r>
              <a:rPr lang="cs-CZ" sz="3400" dirty="0" smtClean="0"/>
              <a:t>, and his </a:t>
            </a:r>
            <a:r>
              <a:rPr lang="cs-CZ" sz="3400" dirty="0" err="1" smtClean="0"/>
              <a:t>convictions</a:t>
            </a:r>
            <a:r>
              <a:rPr lang="cs-CZ" sz="3400" dirty="0" smtClean="0"/>
              <a:t> are </a:t>
            </a:r>
            <a:r>
              <a:rPr lang="cs-CZ" sz="3400" dirty="0" err="1" smtClean="0"/>
              <a:t>revealed</a:t>
            </a:r>
            <a:r>
              <a:rPr lang="cs-CZ" sz="3400" dirty="0" smtClean="0"/>
              <a:t>: </a:t>
            </a:r>
            <a:r>
              <a:rPr lang="cs-CZ" sz="3400" dirty="0" smtClean="0"/>
              <a:t>cf. 1 Peter 1.6-9</a:t>
            </a:r>
          </a:p>
        </p:txBody>
      </p:sp>
    </p:spTree>
    <p:extLst>
      <p:ext uri="{BB962C8B-B14F-4D97-AF65-F5344CB8AC3E}">
        <p14:creationId xmlns:p14="http://schemas.microsoft.com/office/powerpoint/2010/main" val="9484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God Is on His Throne: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David is not afraid </a:t>
            </a:r>
            <a:r>
              <a:rPr lang="mr-IN" sz="3400" dirty="0" smtClean="0"/>
              <a:t>–</a:t>
            </a:r>
            <a:r>
              <a:rPr lang="en-US" sz="3400" dirty="0" smtClean="0"/>
              <a:t> what is there to fear if God reigns?</a:t>
            </a:r>
          </a:p>
          <a:p>
            <a:endParaRPr lang="en-US" sz="3400" dirty="0"/>
          </a:p>
          <a:p>
            <a:r>
              <a:rPr lang="en-US" sz="3400" dirty="0" smtClean="0"/>
              <a:t>God is on His throne examining us </a:t>
            </a:r>
            <a:r>
              <a:rPr lang="mr-IN" sz="3400" dirty="0" smtClean="0"/>
              <a:t>–</a:t>
            </a:r>
            <a:r>
              <a:rPr lang="en-US" sz="3400" dirty="0" smtClean="0"/>
              <a:t> </a:t>
            </a:r>
            <a:r>
              <a:rPr lang="cs-CZ" sz="3400" dirty="0" err="1" smtClean="0"/>
              <a:t>when</a:t>
            </a:r>
            <a:r>
              <a:rPr lang="cs-CZ" sz="3400" dirty="0" smtClean="0"/>
              <a:t> </a:t>
            </a:r>
            <a:r>
              <a:rPr lang="cs-CZ" sz="3400" dirty="0" err="1" smtClean="0"/>
              <a:t>one</a:t>
            </a:r>
            <a:r>
              <a:rPr lang="cs-CZ" sz="3400" dirty="0" smtClean="0"/>
              <a:t> </a:t>
            </a:r>
            <a:r>
              <a:rPr lang="cs-CZ" sz="3400" dirty="0" err="1" smtClean="0"/>
              <a:t>is</a:t>
            </a:r>
            <a:r>
              <a:rPr lang="cs-CZ" sz="3400" dirty="0" smtClean="0"/>
              <a:t> </a:t>
            </a:r>
            <a:r>
              <a:rPr lang="cs-CZ" sz="3400" dirty="0" err="1" smtClean="0"/>
              <a:t>tested</a:t>
            </a:r>
            <a:r>
              <a:rPr lang="cs-CZ" sz="3400" dirty="0" smtClean="0"/>
              <a:t>, his </a:t>
            </a:r>
            <a:r>
              <a:rPr lang="cs-CZ" sz="3400" dirty="0" err="1" smtClean="0"/>
              <a:t>true</a:t>
            </a:r>
            <a:r>
              <a:rPr lang="cs-CZ" sz="3400" dirty="0" smtClean="0"/>
              <a:t> </a:t>
            </a:r>
            <a:r>
              <a:rPr lang="cs-CZ" sz="3400" dirty="0" err="1" smtClean="0"/>
              <a:t>character</a:t>
            </a:r>
            <a:r>
              <a:rPr lang="cs-CZ" sz="3400" dirty="0" smtClean="0"/>
              <a:t>, his trust in </a:t>
            </a:r>
            <a:r>
              <a:rPr lang="cs-CZ" sz="3400" dirty="0" err="1" smtClean="0"/>
              <a:t>God</a:t>
            </a:r>
            <a:r>
              <a:rPr lang="cs-CZ" sz="3400" dirty="0" smtClean="0"/>
              <a:t>, and his </a:t>
            </a:r>
            <a:r>
              <a:rPr lang="cs-CZ" sz="3400" dirty="0" err="1" smtClean="0"/>
              <a:t>convictions</a:t>
            </a:r>
            <a:r>
              <a:rPr lang="cs-CZ" sz="3400" dirty="0" smtClean="0"/>
              <a:t> are </a:t>
            </a:r>
            <a:r>
              <a:rPr lang="cs-CZ" sz="3400" dirty="0" err="1" smtClean="0"/>
              <a:t>revealed</a:t>
            </a:r>
            <a:r>
              <a:rPr lang="cs-CZ" sz="3400" dirty="0" smtClean="0"/>
              <a:t>: </a:t>
            </a:r>
            <a:r>
              <a:rPr lang="cs-CZ" sz="3400" dirty="0" smtClean="0"/>
              <a:t>cf. 1 Peter 1.6-9</a:t>
            </a:r>
          </a:p>
          <a:p>
            <a:endParaRPr lang="en-US" sz="3400" dirty="0"/>
          </a:p>
          <a:p>
            <a:r>
              <a:rPr lang="en-US" sz="3400" dirty="0"/>
              <a:t>God hates the </a:t>
            </a:r>
            <a:r>
              <a:rPr lang="en-US" sz="3400" dirty="0" smtClean="0"/>
              <a:t>wicked and loves the righteous</a:t>
            </a:r>
            <a:endParaRPr lang="cs-CZ" sz="3400" dirty="0" smtClean="0"/>
          </a:p>
        </p:txBody>
      </p:sp>
    </p:spTree>
    <p:extLst>
      <p:ext uri="{BB962C8B-B14F-4D97-AF65-F5344CB8AC3E}">
        <p14:creationId xmlns:p14="http://schemas.microsoft.com/office/powerpoint/2010/main" val="21045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331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Corbel</vt:lpstr>
      <vt:lpstr>Arial</vt:lpstr>
      <vt:lpstr>Office Theme</vt:lpstr>
      <vt:lpstr>PowerPoint Presentation</vt:lpstr>
      <vt:lpstr>How Can You Say That? 1-3</vt:lpstr>
      <vt:lpstr>How Can You Say That? 1-3</vt:lpstr>
      <vt:lpstr>PowerPoint Presentation</vt:lpstr>
      <vt:lpstr>God Is on His Throne: 4-7</vt:lpstr>
      <vt:lpstr>God Is on His Throne: 4-7</vt:lpstr>
      <vt:lpstr>God Is on His Throne: 4-7</vt:lpstr>
      <vt:lpstr>God Is on His Throne: 4-7</vt:lpstr>
      <vt:lpstr>God Is on His Throne: 4-7</vt:lpstr>
      <vt:lpstr>God Is on His Throne: 4-7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13</cp:revision>
  <dcterms:created xsi:type="dcterms:W3CDTF">2018-05-13T19:00:45Z</dcterms:created>
  <dcterms:modified xsi:type="dcterms:W3CDTF">2018-05-13T22:04:59Z</dcterms:modified>
</cp:coreProperties>
</file>