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635"/>
  </p:normalViewPr>
  <p:slideViewPr>
    <p:cSldViewPr snapToGrid="0" snapToObjects="1" showGuides="1">
      <p:cViewPr varScale="1">
        <p:scale>
          <a:sx n="89" d="100"/>
          <a:sy n="89" d="100"/>
        </p:scale>
        <p:origin x="200" y="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CBE5F-2835-8841-A04F-7043E8FB73F2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4EE6-D9FB-474E-95ED-0D8EE2C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0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55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Questioning God: 1</a:t>
            </a:r>
            <a:endParaRPr lang="en-US" sz="54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Psalmist is tormented emotionally; he wants answers – Why God? When God? Where are you God?</a:t>
            </a:r>
          </a:p>
          <a:p>
            <a:endParaRPr lang="en-US" sz="4200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 is on His throne, and he is not far from any of us: cf. Jer. 23.23-24; Acts 17.27-28</a:t>
            </a:r>
            <a:endParaRPr lang="en-US" sz="4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96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The Attitude of the Wicked: 2-11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His attitude toward man: 2a, 7-10</a:t>
            </a:r>
          </a:p>
          <a:p>
            <a:endParaRPr lang="en-US" sz="4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His attitude toward himself: 3-4, 6, 11, 13</a:t>
            </a:r>
          </a:p>
          <a:p>
            <a:endParaRPr lang="en-US" sz="4200" dirty="0" smtClean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42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His attitude toward God: 3-6, 7, 11</a:t>
            </a:r>
          </a:p>
        </p:txBody>
      </p:sp>
    </p:spTree>
    <p:extLst>
      <p:ext uri="{BB962C8B-B14F-4D97-AF65-F5344CB8AC3E}">
        <p14:creationId xmlns:p14="http://schemas.microsoft.com/office/powerpoint/2010/main" val="34763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Call for God to Judge the Wicked: 12-15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</a:t>
            </a:r>
            <a:r>
              <a:rPr lang="en-US" sz="3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ight for the afflicted; don’t forget them!</a:t>
            </a:r>
          </a:p>
          <a:p>
            <a:endParaRPr lang="en-US" sz="38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8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</a:t>
            </a:r>
            <a:r>
              <a:rPr lang="en-US" sz="3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 wicked hopes that God will leave them alone; they think He will not require an account.</a:t>
            </a:r>
          </a:p>
          <a:p>
            <a:endParaRPr lang="en-US" sz="38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While awaiting justice, we must commit ourselves to God: cf. 1 Peter 2.23; 1 Peter 4.19</a:t>
            </a:r>
          </a:p>
        </p:txBody>
      </p:sp>
    </p:spTree>
    <p:extLst>
      <p:ext uri="{BB962C8B-B14F-4D97-AF65-F5344CB8AC3E}">
        <p14:creationId xmlns:p14="http://schemas.microsoft.com/office/powerpoint/2010/main" val="66834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David’s Faith Prevails: 16-18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With faith and hope, David acknowledged what evildoers will not.</a:t>
            </a:r>
          </a:p>
          <a:p>
            <a:endParaRPr lang="en-US" sz="36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David acknowledged God’s faithfulness and justice; he knows there is a God for he has seen God’s wonderful works in the past.</a:t>
            </a:r>
          </a:p>
          <a:p>
            <a:endParaRPr lang="en-US" sz="36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Nations perish when they are faithless: Psalm 9.5, 19-20; </a:t>
            </a:r>
            <a:r>
              <a:rPr lang="en-US" sz="36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Deut. 8.20; Jer. </a:t>
            </a:r>
            <a:r>
              <a:rPr lang="en-US" sz="36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10.10</a:t>
            </a:r>
            <a:endParaRPr lang="en-US" sz="36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9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204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Questioning God: 1</vt:lpstr>
      <vt:lpstr>The Attitude of the Wicked: 2-11</vt:lpstr>
      <vt:lpstr>A Call for God to Judge the Wicked: 12-15</vt:lpstr>
      <vt:lpstr>David’s Faith Prevails: 16-18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8</cp:revision>
  <dcterms:created xsi:type="dcterms:W3CDTF">2018-05-06T19:44:43Z</dcterms:created>
  <dcterms:modified xsi:type="dcterms:W3CDTF">2018-05-06T22:03:11Z</dcterms:modified>
</cp:coreProperties>
</file>