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6"/>
    <p:restoredTop sz="94635"/>
  </p:normalViewPr>
  <p:slideViewPr>
    <p:cSldViewPr snapToGrid="0" snapToObjects="1" showGuides="1">
      <p:cViewPr varScale="1">
        <p:scale>
          <a:sx n="105" d="100"/>
          <a:sy n="105" d="100"/>
        </p:scale>
        <p:origin x="52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8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effectLst/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effectLst/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effectLst/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effectLst/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effectLst/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effectLst/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1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8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9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779E-48FB-9848-8D4A-E38DE7146A6B}" type="datetimeFigureOut">
              <a:rPr lang="en-US" smtClean="0"/>
              <a:t>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4A8C-FF2C-EE48-8BFF-23D4A7AF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8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</a:t>
            </a:r>
            <a:r>
              <a:rPr lang="en-US" dirty="0" smtClean="0"/>
              <a:t>Commandment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newness of the commandment is in the PATTERN:</a:t>
            </a:r>
          </a:p>
          <a:p>
            <a:endParaRPr lang="en-US" sz="3200" dirty="0" smtClean="0"/>
          </a:p>
          <a:p>
            <a:r>
              <a:rPr lang="en-US" sz="3200" dirty="0" smtClean="0"/>
              <a:t>“love one another as I HAVE LOVED YOU”: </a:t>
            </a:r>
            <a:r>
              <a:rPr lang="en-US" sz="3000" dirty="0" smtClean="0"/>
              <a:t>John 13.34</a:t>
            </a:r>
          </a:p>
          <a:p>
            <a:endParaRPr lang="en-US" sz="3200" dirty="0"/>
          </a:p>
          <a:p>
            <a:r>
              <a:rPr lang="en-US" sz="3200" dirty="0" smtClean="0"/>
              <a:t>We are called to a HIGHER standard of love </a:t>
            </a:r>
            <a:r>
              <a:rPr lang="mr-IN" sz="3200" dirty="0" smtClean="0"/>
              <a:t>–</a:t>
            </a:r>
            <a:r>
              <a:rPr lang="en-US" sz="3200" dirty="0" smtClean="0"/>
              <a:t> to CONSIDER the needs of one another, and to ACTIVELY work toward meeting those needs: </a:t>
            </a:r>
            <a:r>
              <a:rPr lang="en-US" sz="3000" dirty="0" smtClean="0"/>
              <a:t>John </a:t>
            </a:r>
            <a:r>
              <a:rPr lang="en-US" sz="3000" dirty="0" smtClean="0">
                <a:effectLst/>
              </a:rPr>
              <a:t>15.8-13</a:t>
            </a:r>
          </a:p>
        </p:txBody>
      </p:sp>
    </p:spTree>
    <p:extLst>
      <p:ext uri="{BB962C8B-B14F-4D97-AF65-F5344CB8AC3E}">
        <p14:creationId xmlns:p14="http://schemas.microsoft.com/office/powerpoint/2010/main" val="14195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MATURE in God’s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247"/>
          </a:xfrm>
        </p:spPr>
        <p:txBody>
          <a:bodyPr>
            <a:normAutofit/>
          </a:bodyPr>
          <a:lstStyle/>
          <a:p>
            <a:pPr algn="ctr"/>
            <a:r>
              <a:rPr lang="en-US" sz="6200" dirty="0" smtClean="0"/>
              <a:t>As God’s love is perfected in us, it accomplishes exactly what God intended </a:t>
            </a:r>
            <a:r>
              <a:rPr lang="mr-IN" sz="6200" dirty="0" smtClean="0"/>
              <a:t>–</a:t>
            </a:r>
            <a:r>
              <a:rPr lang="en-US" sz="6200" dirty="0" smtClean="0"/>
              <a:t> less SIN and more RIGHTEOUSNESS.</a:t>
            </a:r>
          </a:p>
          <a:p>
            <a:pPr algn="ctr"/>
            <a:r>
              <a:rPr lang="nb-NO" sz="4000" dirty="0" smtClean="0"/>
              <a:t>1 Thess. 4.9-10; 1 John 4.7-9, 16-18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9184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MANIFEST God’s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“…By this all people will know that you are my disciples, IF you have love for one another.” </a:t>
            </a:r>
            <a:r>
              <a:rPr lang="mr-IN" sz="3000" dirty="0" smtClean="0"/>
              <a:t>–</a:t>
            </a:r>
            <a:r>
              <a:rPr lang="en-US" sz="3000" dirty="0" smtClean="0"/>
              <a:t> ATTACHED to each other by love!</a:t>
            </a:r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It is an IMITATED love:</a:t>
            </a:r>
            <a:r>
              <a:rPr lang="en-US" dirty="0" smtClean="0"/>
              <a:t> </a:t>
            </a:r>
            <a:r>
              <a:rPr lang="en-US" sz="2600" dirty="0" smtClean="0"/>
              <a:t>Eph. 5.1; </a:t>
            </a:r>
            <a:r>
              <a:rPr lang="en-US" sz="2600" dirty="0">
                <a:effectLst/>
              </a:rPr>
              <a:t>1 John </a:t>
            </a:r>
            <a:r>
              <a:rPr lang="en-US" sz="2600" dirty="0" smtClean="0">
                <a:effectLst/>
              </a:rPr>
              <a:t>4.11</a:t>
            </a:r>
            <a:r>
              <a:rPr lang="en-US" sz="2600" dirty="0">
                <a:effectLst/>
              </a:rPr>
              <a:t>, </a:t>
            </a:r>
            <a:r>
              <a:rPr lang="en-US" sz="2600" dirty="0" smtClean="0">
                <a:effectLst/>
              </a:rPr>
              <a:t>17</a:t>
            </a:r>
            <a:endParaRPr lang="en-US" sz="2600" dirty="0" smtClean="0"/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It is a SACRIFICIAL love: </a:t>
            </a:r>
            <a:r>
              <a:rPr lang="en-US" sz="2600" dirty="0" smtClean="0"/>
              <a:t>Eph. 5.2; 1 John 3.16-17</a:t>
            </a:r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It is a VISIBLE love: </a:t>
            </a:r>
            <a:r>
              <a:rPr lang="en-US" sz="2600" dirty="0" smtClean="0"/>
              <a:t>1 John 3.18</a:t>
            </a:r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It is a SINCERE love: </a:t>
            </a:r>
            <a:r>
              <a:rPr lang="mr-IN" sz="2600" dirty="0" smtClean="0"/>
              <a:t>Rom. 12.9-10; 1 Peter 1.22; 2.1; 1 Cor. 13.4-8; </a:t>
            </a:r>
            <a:r>
              <a:rPr lang="mr-IN" sz="2600" dirty="0" err="1" smtClean="0"/>
              <a:t>Phil</a:t>
            </a:r>
            <a:r>
              <a:rPr lang="mr-IN" sz="2600" dirty="0" smtClean="0"/>
              <a:t>. 2.1-8; Rom. 13.8-10; </a:t>
            </a:r>
            <a:r>
              <a:rPr lang="mr-IN" sz="2600" dirty="0" err="1" smtClean="0"/>
              <a:t>Gal</a:t>
            </a:r>
            <a:r>
              <a:rPr lang="mr-IN" sz="2600" dirty="0" smtClean="0"/>
              <a:t>. 6.1; Heb. 10.24-25, </a:t>
            </a:r>
            <a:r>
              <a:rPr lang="mr-IN" sz="2600" dirty="0" err="1" smtClean="0"/>
              <a:t>etc</a:t>
            </a:r>
            <a:r>
              <a:rPr lang="mr-IN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878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We Must MAGNIFY God’s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17352" cy="4351338"/>
          </a:xfrm>
          <a:noFill/>
        </p:spPr>
        <p:txBody>
          <a:bodyPr>
            <a:normAutofit/>
          </a:bodyPr>
          <a:lstStyle/>
          <a:p>
            <a:r>
              <a:rPr lang="en-US" sz="3200" dirty="0" smtClean="0"/>
              <a:t>HATING each other causes us to be blind: </a:t>
            </a:r>
            <a:r>
              <a:rPr lang="en-US" sz="2400" dirty="0" smtClean="0"/>
              <a:t>1 John 1.6; 3.10, 14; 4.7-8</a:t>
            </a:r>
          </a:p>
          <a:p>
            <a:endParaRPr lang="en-US" sz="3200" dirty="0" smtClean="0"/>
          </a:p>
          <a:p>
            <a:r>
              <a:rPr lang="en-US" sz="3200" dirty="0" smtClean="0"/>
              <a:t>LOVING each other causes us to see clearly.</a:t>
            </a:r>
          </a:p>
          <a:p>
            <a:endParaRPr lang="en-US" sz="3200" dirty="0"/>
          </a:p>
          <a:p>
            <a:r>
              <a:rPr lang="en-US" sz="3200" dirty="0" smtClean="0"/>
              <a:t>FELLOWSHIP is only possible when we love as Jesus loved.</a:t>
            </a:r>
          </a:p>
        </p:txBody>
      </p:sp>
    </p:spTree>
    <p:extLst>
      <p:ext uri="{BB962C8B-B14F-4D97-AF65-F5344CB8AC3E}">
        <p14:creationId xmlns:p14="http://schemas.microsoft.com/office/powerpoint/2010/main" val="11996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Do We Love God?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8800" dirty="0" smtClean="0"/>
              <a:t>Then we must love His CHILDREN, our BRETHREN in Christ</a:t>
            </a:r>
          </a:p>
          <a:p>
            <a:pPr algn="ctr"/>
            <a:r>
              <a:rPr lang="en-US" sz="5000" dirty="0" smtClean="0"/>
              <a:t>1 John 4.19-5.3</a:t>
            </a:r>
          </a:p>
        </p:txBody>
      </p:sp>
    </p:spTree>
    <p:extLst>
      <p:ext uri="{BB962C8B-B14F-4D97-AF65-F5344CB8AC3E}">
        <p14:creationId xmlns:p14="http://schemas.microsoft.com/office/powerpoint/2010/main" val="9828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263</Words>
  <Application>Microsoft Macintosh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Arial</vt:lpstr>
      <vt:lpstr>Office Theme</vt:lpstr>
      <vt:lpstr>PowerPoint Presentation</vt:lpstr>
      <vt:lpstr>A New Commandment</vt:lpstr>
      <vt:lpstr>We Must MATURE in God’s Love</vt:lpstr>
      <vt:lpstr>We Must MANIFEST God’s Love</vt:lpstr>
      <vt:lpstr>We Must MAGNIFY God’s Love</vt:lpstr>
      <vt:lpstr>Do We Love God?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18</cp:revision>
  <dcterms:created xsi:type="dcterms:W3CDTF">2018-05-13T01:46:07Z</dcterms:created>
  <dcterms:modified xsi:type="dcterms:W3CDTF">2018-05-13T05:19:58Z</dcterms:modified>
</cp:coreProperties>
</file>