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61" r:id="rId3"/>
    <p:sldId id="280" r:id="rId4"/>
    <p:sldId id="281" r:id="rId5"/>
    <p:sldId id="282" r:id="rId6"/>
    <p:sldId id="283" r:id="rId7"/>
    <p:sldId id="284" r:id="rId8"/>
    <p:sldId id="265" r:id="rId9"/>
    <p:sldId id="285" r:id="rId10"/>
    <p:sldId id="286" r:id="rId11"/>
    <p:sldId id="268" r:id="rId12"/>
    <p:sldId id="269" r:id="rId13"/>
    <p:sldId id="2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5372"/>
    <a:srgbClr val="6AAFC7"/>
    <a:srgbClr val="0D1F3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2" autoAdjust="0"/>
    <p:restoredTop sz="96126" autoAdjust="0"/>
  </p:normalViewPr>
  <p:slideViewPr>
    <p:cSldViewPr snapToGrid="0" snapToObjects="1">
      <p:cViewPr>
        <p:scale>
          <a:sx n="92" d="100"/>
          <a:sy n="92" d="100"/>
        </p:scale>
        <p:origin x="144" y="712"/>
      </p:cViewPr>
      <p:guideLst>
        <p:guide orient="horz" pos="2184"/>
        <p:guide pos="2880"/>
      </p:guideLst>
    </p:cSldViewPr>
  </p:slideViewPr>
  <p:outlineViewPr>
    <p:cViewPr>
      <p:scale>
        <a:sx n="33" d="100"/>
        <a:sy n="33" d="100"/>
      </p:scale>
      <p:origin x="0" y="430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1E9B2D-64C8-4342-8540-159E1A515163}" type="datetimeFigureOut">
              <a:rPr lang="en-US" smtClean="0"/>
              <a:t>1/21/18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E30D2C-69ED-6B49-8506-1D9BB2720E1C}" type="slidenum">
              <a:rPr lang="en-US" smtClean="0"/>
              <a:t>‹#›</a:t>
            </a:fld>
            <a:endParaRPr lang="en-US"/>
          </a:p>
        </p:txBody>
      </p:sp>
    </p:spTree>
    <p:extLst>
      <p:ext uri="{BB962C8B-B14F-4D97-AF65-F5344CB8AC3E}">
        <p14:creationId xmlns:p14="http://schemas.microsoft.com/office/powerpoint/2010/main" val="32643915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7"/>
          <p:cNvSpPr>
            <a:spLocks noGrp="1" noChangeArrowheads="1"/>
          </p:cNvSpPr>
          <p:nvPr>
            <p:ph type="sldNum" sz="quarter" idx="5"/>
          </p:nvPr>
        </p:nvSpPr>
        <p:spPr>
          <a:noFill/>
        </p:spPr>
        <p:txBody>
          <a:bodyPr/>
          <a:lstStyle/>
          <a:p>
            <a:fld id="{3F647182-62E4-42E5-86FB-6A1A96B08529}" type="slidenum">
              <a:rPr lang="en-US" smtClean="0"/>
              <a:pPr/>
              <a:t>11</a:t>
            </a:fld>
            <a:endParaRPr lang="en-US" smtClean="0"/>
          </a:p>
        </p:txBody>
      </p:sp>
      <p:sp>
        <p:nvSpPr>
          <p:cNvPr id="288771" name="Rectangle 2"/>
          <p:cNvSpPr>
            <a:spLocks noGrp="1" noRot="1" noChangeAspect="1" noChangeArrowheads="1" noTextEdit="1"/>
          </p:cNvSpPr>
          <p:nvPr>
            <p:ph type="sldImg"/>
          </p:nvPr>
        </p:nvSpPr>
        <p:spPr>
          <a:ln/>
        </p:spPr>
      </p:sp>
      <p:sp>
        <p:nvSpPr>
          <p:cNvPr id="288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7"/>
          <p:cNvSpPr>
            <a:spLocks noGrp="1" noChangeArrowheads="1"/>
          </p:cNvSpPr>
          <p:nvPr>
            <p:ph type="sldNum" sz="quarter" idx="5"/>
          </p:nvPr>
        </p:nvSpPr>
        <p:spPr>
          <a:noFill/>
        </p:spPr>
        <p:txBody>
          <a:bodyPr/>
          <a:lstStyle/>
          <a:p>
            <a:fld id="{76EAD6D2-4D5E-4CEB-B821-D93ED2080BA1}" type="slidenum">
              <a:rPr lang="en-US" smtClean="0"/>
              <a:pPr/>
              <a:t>12</a:t>
            </a:fld>
            <a:endParaRPr lang="en-US" smtClean="0"/>
          </a:p>
        </p:txBody>
      </p:sp>
      <p:sp>
        <p:nvSpPr>
          <p:cNvPr id="289795" name="Rectangle 2"/>
          <p:cNvSpPr>
            <a:spLocks noGrp="1" noRot="1" noChangeAspect="1" noChangeArrowheads="1" noTextEdit="1"/>
          </p:cNvSpPr>
          <p:nvPr>
            <p:ph type="sldImg"/>
          </p:nvPr>
        </p:nvSpPr>
        <p:spPr>
          <a:ln/>
        </p:spPr>
      </p:sp>
      <p:sp>
        <p:nvSpPr>
          <p:cNvPr id="289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7"/>
          <p:cNvSpPr>
            <a:spLocks noGrp="1" noChangeArrowheads="1"/>
          </p:cNvSpPr>
          <p:nvPr>
            <p:ph type="sldNum" sz="quarter" idx="5"/>
          </p:nvPr>
        </p:nvSpPr>
        <p:spPr>
          <a:noFill/>
        </p:spPr>
        <p:txBody>
          <a:bodyPr/>
          <a:lstStyle/>
          <a:p>
            <a:fld id="{D1261703-AC98-4000-B864-AB0C5B445F00}" type="slidenum">
              <a:rPr lang="en-US" smtClean="0"/>
              <a:pPr/>
              <a:t>13</a:t>
            </a:fld>
            <a:endParaRPr lang="en-US" smtClean="0"/>
          </a:p>
        </p:txBody>
      </p:sp>
      <p:sp>
        <p:nvSpPr>
          <p:cNvPr id="248835" name="Rectangle 2"/>
          <p:cNvSpPr>
            <a:spLocks noGrp="1" noRot="1" noChangeAspect="1" noChangeArrowheads="1" noTextEdit="1"/>
          </p:cNvSpPr>
          <p:nvPr>
            <p:ph type="sldImg"/>
          </p:nvPr>
        </p:nvSpPr>
        <p:spPr>
          <a:ln/>
        </p:spPr>
      </p:sp>
      <p:sp>
        <p:nvSpPr>
          <p:cNvPr id="24883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4B294F-5019-0D46-B694-684CF6F8B5AF}" type="datetimeFigureOut">
              <a:rPr lang="en-US" smtClean="0"/>
              <a:t>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3263E-C9D8-124D-ACDC-C52E0EE0C973}" type="slidenum">
              <a:rPr lang="en-US" smtClean="0"/>
              <a:t>‹#›</a:t>
            </a:fld>
            <a:endParaRPr lang="en-US"/>
          </a:p>
        </p:txBody>
      </p:sp>
    </p:spTree>
    <p:extLst>
      <p:ext uri="{BB962C8B-B14F-4D97-AF65-F5344CB8AC3E}">
        <p14:creationId xmlns:p14="http://schemas.microsoft.com/office/powerpoint/2010/main" val="655000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B294F-5019-0D46-B694-684CF6F8B5AF}" type="datetimeFigureOut">
              <a:rPr lang="en-US" smtClean="0"/>
              <a:t>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3263E-C9D8-124D-ACDC-C52E0EE0C973}" type="slidenum">
              <a:rPr lang="en-US" smtClean="0"/>
              <a:t>‹#›</a:t>
            </a:fld>
            <a:endParaRPr lang="en-US"/>
          </a:p>
        </p:txBody>
      </p:sp>
    </p:spTree>
    <p:extLst>
      <p:ext uri="{BB962C8B-B14F-4D97-AF65-F5344CB8AC3E}">
        <p14:creationId xmlns:p14="http://schemas.microsoft.com/office/powerpoint/2010/main" val="257067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B294F-5019-0D46-B694-684CF6F8B5AF}" type="datetimeFigureOut">
              <a:rPr lang="en-US" smtClean="0"/>
              <a:t>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3263E-C9D8-124D-ACDC-C52E0EE0C973}" type="slidenum">
              <a:rPr lang="en-US" smtClean="0"/>
              <a:t>‹#›</a:t>
            </a:fld>
            <a:endParaRPr lang="en-US"/>
          </a:p>
        </p:txBody>
      </p:sp>
    </p:spTree>
    <p:extLst>
      <p:ext uri="{BB962C8B-B14F-4D97-AF65-F5344CB8AC3E}">
        <p14:creationId xmlns:p14="http://schemas.microsoft.com/office/powerpoint/2010/main" val="831206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B294F-5019-0D46-B694-684CF6F8B5AF}" type="datetimeFigureOut">
              <a:rPr lang="en-US" smtClean="0"/>
              <a:t>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3263E-C9D8-124D-ACDC-C52E0EE0C973}" type="slidenum">
              <a:rPr lang="en-US" smtClean="0"/>
              <a:t>‹#›</a:t>
            </a:fld>
            <a:endParaRPr lang="en-US"/>
          </a:p>
        </p:txBody>
      </p:sp>
    </p:spTree>
    <p:extLst>
      <p:ext uri="{BB962C8B-B14F-4D97-AF65-F5344CB8AC3E}">
        <p14:creationId xmlns:p14="http://schemas.microsoft.com/office/powerpoint/2010/main" val="776833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4B294F-5019-0D46-B694-684CF6F8B5AF}" type="datetimeFigureOut">
              <a:rPr lang="en-US" smtClean="0"/>
              <a:t>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3263E-C9D8-124D-ACDC-C52E0EE0C973}" type="slidenum">
              <a:rPr lang="en-US" smtClean="0"/>
              <a:t>‹#›</a:t>
            </a:fld>
            <a:endParaRPr lang="en-US"/>
          </a:p>
        </p:txBody>
      </p:sp>
    </p:spTree>
    <p:extLst>
      <p:ext uri="{BB962C8B-B14F-4D97-AF65-F5344CB8AC3E}">
        <p14:creationId xmlns:p14="http://schemas.microsoft.com/office/powerpoint/2010/main" val="1734579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4B294F-5019-0D46-B694-684CF6F8B5AF}" type="datetimeFigureOut">
              <a:rPr lang="en-US" smtClean="0"/>
              <a:t>1/21/18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3263E-C9D8-124D-ACDC-C52E0EE0C973}" type="slidenum">
              <a:rPr lang="en-US" smtClean="0"/>
              <a:t>‹#›</a:t>
            </a:fld>
            <a:endParaRPr lang="en-US"/>
          </a:p>
        </p:txBody>
      </p:sp>
    </p:spTree>
    <p:extLst>
      <p:ext uri="{BB962C8B-B14F-4D97-AF65-F5344CB8AC3E}">
        <p14:creationId xmlns:p14="http://schemas.microsoft.com/office/powerpoint/2010/main" val="2062338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4B294F-5019-0D46-B694-684CF6F8B5AF}" type="datetimeFigureOut">
              <a:rPr lang="en-US" smtClean="0"/>
              <a:t>1/21/18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3263E-C9D8-124D-ACDC-C52E0EE0C973}" type="slidenum">
              <a:rPr lang="en-US" smtClean="0"/>
              <a:t>‹#›</a:t>
            </a:fld>
            <a:endParaRPr lang="en-US"/>
          </a:p>
        </p:txBody>
      </p:sp>
    </p:spTree>
    <p:extLst>
      <p:ext uri="{BB962C8B-B14F-4D97-AF65-F5344CB8AC3E}">
        <p14:creationId xmlns:p14="http://schemas.microsoft.com/office/powerpoint/2010/main" val="1441212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4B294F-5019-0D46-B694-684CF6F8B5AF}" type="datetimeFigureOut">
              <a:rPr lang="en-US" smtClean="0"/>
              <a:t>1/21/18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43263E-C9D8-124D-ACDC-C52E0EE0C973}" type="slidenum">
              <a:rPr lang="en-US" smtClean="0"/>
              <a:t>‹#›</a:t>
            </a:fld>
            <a:endParaRPr lang="en-US"/>
          </a:p>
        </p:txBody>
      </p:sp>
    </p:spTree>
    <p:extLst>
      <p:ext uri="{BB962C8B-B14F-4D97-AF65-F5344CB8AC3E}">
        <p14:creationId xmlns:p14="http://schemas.microsoft.com/office/powerpoint/2010/main" val="2644490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4B294F-5019-0D46-B694-684CF6F8B5AF}" type="datetimeFigureOut">
              <a:rPr lang="en-US" smtClean="0"/>
              <a:t>1/21/18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43263E-C9D8-124D-ACDC-C52E0EE0C973}" type="slidenum">
              <a:rPr lang="en-US" smtClean="0"/>
              <a:t>‹#›</a:t>
            </a:fld>
            <a:endParaRPr lang="en-US"/>
          </a:p>
        </p:txBody>
      </p:sp>
    </p:spTree>
    <p:extLst>
      <p:ext uri="{BB962C8B-B14F-4D97-AF65-F5344CB8AC3E}">
        <p14:creationId xmlns:p14="http://schemas.microsoft.com/office/powerpoint/2010/main" val="2456060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4B294F-5019-0D46-B694-684CF6F8B5AF}" type="datetimeFigureOut">
              <a:rPr lang="en-US" smtClean="0"/>
              <a:t>1/21/18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3263E-C9D8-124D-ACDC-C52E0EE0C973}" type="slidenum">
              <a:rPr lang="en-US" smtClean="0"/>
              <a:t>‹#›</a:t>
            </a:fld>
            <a:endParaRPr lang="en-US"/>
          </a:p>
        </p:txBody>
      </p:sp>
    </p:spTree>
    <p:extLst>
      <p:ext uri="{BB962C8B-B14F-4D97-AF65-F5344CB8AC3E}">
        <p14:creationId xmlns:p14="http://schemas.microsoft.com/office/powerpoint/2010/main" val="2742591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4B294F-5019-0D46-B694-684CF6F8B5AF}" type="datetimeFigureOut">
              <a:rPr lang="en-US" smtClean="0"/>
              <a:t>1/21/18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3263E-C9D8-124D-ACDC-C52E0EE0C973}" type="slidenum">
              <a:rPr lang="en-US" smtClean="0"/>
              <a:t>‹#›</a:t>
            </a:fld>
            <a:endParaRPr lang="en-US"/>
          </a:p>
        </p:txBody>
      </p:sp>
    </p:spTree>
    <p:extLst>
      <p:ext uri="{BB962C8B-B14F-4D97-AF65-F5344CB8AC3E}">
        <p14:creationId xmlns:p14="http://schemas.microsoft.com/office/powerpoint/2010/main" val="1080753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4B294F-5019-0D46-B694-684CF6F8B5AF}" type="datetimeFigureOut">
              <a:rPr lang="en-US" smtClean="0"/>
              <a:t>1/21/18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43263E-C9D8-124D-ACDC-C52E0EE0C973}" type="slidenum">
              <a:rPr lang="en-US" smtClean="0"/>
              <a:t>‹#›</a:t>
            </a:fld>
            <a:endParaRPr lang="en-US"/>
          </a:p>
        </p:txBody>
      </p:sp>
    </p:spTree>
    <p:extLst>
      <p:ext uri="{BB962C8B-B14F-4D97-AF65-F5344CB8AC3E}">
        <p14:creationId xmlns:p14="http://schemas.microsoft.com/office/powerpoint/2010/main" val="644210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2680694"/>
      </p:ext>
    </p:extLst>
  </p:cSld>
  <p:clrMapOvr>
    <a:masterClrMapping/>
  </p:clrMapOvr>
  <mc:AlternateContent xmlns:mc="http://schemas.openxmlformats.org/markup-compatibility/2006" xmlns:p14="http://schemas.microsoft.com/office/powerpoint/2010/main">
    <mc:Choice Requires="p14">
      <p:transition spd="slow" p14:dur="2500">
        <p14:ripple/>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rbel"/>
                <a:cs typeface="Corbel"/>
              </a:rPr>
              <a:t>Why the Rush to Be Baptized?</a:t>
            </a:r>
            <a:endParaRPr lang="en-US" dirty="0"/>
          </a:p>
        </p:txBody>
      </p:sp>
      <p:sp>
        <p:nvSpPr>
          <p:cNvPr id="3" name="Content Placeholder 2"/>
          <p:cNvSpPr>
            <a:spLocks noGrp="1"/>
          </p:cNvSpPr>
          <p:nvPr>
            <p:ph idx="1"/>
          </p:nvPr>
        </p:nvSpPr>
        <p:spPr>
          <a:xfrm>
            <a:off x="401198" y="1481149"/>
            <a:ext cx="8507275" cy="4153688"/>
          </a:xfrm>
        </p:spPr>
        <p:txBody>
          <a:bodyPr>
            <a:normAutofit/>
          </a:bodyPr>
          <a:lstStyle/>
          <a:p>
            <a:pPr marL="0" indent="0">
              <a:spcBef>
                <a:spcPts val="0"/>
              </a:spcBef>
              <a:buNone/>
            </a:pPr>
            <a:r>
              <a:rPr lang="en-US" sz="2700" b="1" dirty="0" smtClean="0">
                <a:solidFill>
                  <a:prstClr val="black"/>
                </a:solidFill>
                <a:latin typeface="Corbel"/>
                <a:cs typeface="Corbel"/>
              </a:rPr>
              <a:t>Baptism </a:t>
            </a:r>
            <a:r>
              <a:rPr lang="en-US" sz="2700" b="1" dirty="0">
                <a:solidFill>
                  <a:prstClr val="black"/>
                </a:solidFill>
                <a:latin typeface="Corbel"/>
                <a:cs typeface="Corbel"/>
              </a:rPr>
              <a:t>stood between them and being in </a:t>
            </a:r>
            <a:r>
              <a:rPr lang="en-US" sz="2700" b="1" dirty="0" smtClean="0">
                <a:solidFill>
                  <a:prstClr val="black"/>
                </a:solidFill>
                <a:latin typeface="Corbel"/>
                <a:cs typeface="Corbel"/>
              </a:rPr>
              <a:t>the kingdom:</a:t>
            </a:r>
          </a:p>
          <a:p>
            <a:pPr marL="0" indent="0">
              <a:spcBef>
                <a:spcPts val="0"/>
              </a:spcBef>
              <a:buNone/>
            </a:pPr>
            <a:endParaRPr lang="en-US" sz="2800" b="1" dirty="0">
              <a:solidFill>
                <a:prstClr val="black"/>
              </a:solidFill>
              <a:latin typeface="Corbel"/>
              <a:cs typeface="Corbel"/>
            </a:endParaRPr>
          </a:p>
          <a:p>
            <a:pPr marL="0" indent="0">
              <a:spcBef>
                <a:spcPts val="0"/>
              </a:spcBef>
              <a:buNone/>
            </a:pPr>
            <a:r>
              <a:rPr lang="en-US" sz="3600" b="1" dirty="0">
                <a:latin typeface="Corbel"/>
                <a:cs typeface="Corbel"/>
              </a:rPr>
              <a:t>“Truly, truly, I say to you, unless one is born of water and the Spirit, he cannot enter the kingdom of God</a:t>
            </a:r>
            <a:r>
              <a:rPr lang="en-US" sz="3600" b="1" dirty="0" smtClean="0">
                <a:latin typeface="Corbel"/>
                <a:cs typeface="Corbel"/>
              </a:rPr>
              <a:t>.” John 3.5</a:t>
            </a:r>
            <a:endParaRPr lang="en-US" sz="3600" b="1" dirty="0">
              <a:latin typeface="Corbel"/>
              <a:cs typeface="Corbel"/>
            </a:endParaRPr>
          </a:p>
        </p:txBody>
      </p:sp>
    </p:spTree>
    <p:extLst>
      <p:ext uri="{BB962C8B-B14F-4D97-AF65-F5344CB8AC3E}">
        <p14:creationId xmlns:p14="http://schemas.microsoft.com/office/powerpoint/2010/main" val="604965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rbel"/>
                <a:cs typeface="Corbel"/>
              </a:rPr>
              <a:t>All Spiritual Blessings in Christ</a:t>
            </a:r>
          </a:p>
        </p:txBody>
      </p:sp>
      <p:sp>
        <p:nvSpPr>
          <p:cNvPr id="3" name="Content Placeholder 2"/>
          <p:cNvSpPr>
            <a:spLocks noGrp="1"/>
          </p:cNvSpPr>
          <p:nvPr>
            <p:ph idx="1"/>
          </p:nvPr>
        </p:nvSpPr>
        <p:spPr/>
        <p:txBody>
          <a:bodyPr>
            <a:normAutofit/>
          </a:bodyPr>
          <a:lstStyle/>
          <a:p>
            <a:pPr marL="0" indent="0" algn="ctr" eaLnBrk="0" hangingPunct="0">
              <a:lnSpc>
                <a:spcPts val="4000"/>
              </a:lnSpc>
              <a:spcBef>
                <a:spcPct val="0"/>
              </a:spcBef>
              <a:buNone/>
            </a:pPr>
            <a:r>
              <a:rPr lang="en-US" b="1" dirty="0" smtClean="0">
                <a:solidFill>
                  <a:srgbClr val="000000"/>
                </a:solidFill>
                <a:latin typeface="Corbel"/>
                <a:cs typeface="Corbel"/>
              </a:rPr>
              <a:t>Redemption: Eph. 1.7</a:t>
            </a:r>
          </a:p>
          <a:p>
            <a:pPr marL="0" indent="0" algn="ctr" eaLnBrk="0" hangingPunct="0">
              <a:lnSpc>
                <a:spcPts val="4000"/>
              </a:lnSpc>
              <a:spcBef>
                <a:spcPct val="0"/>
              </a:spcBef>
              <a:buNone/>
            </a:pPr>
            <a:r>
              <a:rPr lang="en-US" b="1" dirty="0">
                <a:solidFill>
                  <a:srgbClr val="000000"/>
                </a:solidFill>
                <a:latin typeface="Corbel"/>
                <a:cs typeface="Corbel"/>
              </a:rPr>
              <a:t>Reconciliation: Eph. 2.13, </a:t>
            </a:r>
            <a:r>
              <a:rPr lang="en-US" b="1" dirty="0" smtClean="0">
                <a:solidFill>
                  <a:srgbClr val="000000"/>
                </a:solidFill>
                <a:latin typeface="Corbel"/>
                <a:cs typeface="Corbel"/>
              </a:rPr>
              <a:t>16</a:t>
            </a:r>
          </a:p>
          <a:p>
            <a:pPr marL="0" indent="0" algn="ctr" eaLnBrk="0" hangingPunct="0">
              <a:lnSpc>
                <a:spcPts val="4000"/>
              </a:lnSpc>
              <a:spcBef>
                <a:spcPct val="0"/>
              </a:spcBef>
              <a:buNone/>
            </a:pPr>
            <a:r>
              <a:rPr lang="en-US" b="1" dirty="0" smtClean="0">
                <a:solidFill>
                  <a:srgbClr val="000000"/>
                </a:solidFill>
                <a:latin typeface="Corbel"/>
                <a:cs typeface="Corbel"/>
              </a:rPr>
              <a:t>Eternal life: Rom. 6.23             </a:t>
            </a:r>
          </a:p>
          <a:p>
            <a:pPr marL="0" indent="0" algn="ctr" eaLnBrk="0" hangingPunct="0">
              <a:lnSpc>
                <a:spcPts val="4000"/>
              </a:lnSpc>
              <a:spcBef>
                <a:spcPct val="0"/>
              </a:spcBef>
              <a:buNone/>
            </a:pPr>
            <a:r>
              <a:rPr lang="en-US" b="1" dirty="0" smtClean="0">
                <a:solidFill>
                  <a:srgbClr val="000000"/>
                </a:solidFill>
                <a:latin typeface="Corbel"/>
                <a:cs typeface="Corbel"/>
              </a:rPr>
              <a:t>Grace: 2 Tim. 1.9</a:t>
            </a:r>
          </a:p>
          <a:p>
            <a:pPr marL="0" indent="0" algn="ctr" eaLnBrk="0" hangingPunct="0">
              <a:lnSpc>
                <a:spcPts val="4000"/>
              </a:lnSpc>
              <a:spcBef>
                <a:spcPct val="0"/>
              </a:spcBef>
              <a:buNone/>
            </a:pPr>
            <a:r>
              <a:rPr lang="en-US" b="1" dirty="0" smtClean="0">
                <a:solidFill>
                  <a:srgbClr val="000000"/>
                </a:solidFill>
                <a:latin typeface="Corbel"/>
                <a:cs typeface="Corbel"/>
              </a:rPr>
              <a:t>Salvation: 2 Tim. 2.10</a:t>
            </a:r>
          </a:p>
          <a:p>
            <a:pPr marL="0" indent="0" algn="ctr" eaLnBrk="0" hangingPunct="0">
              <a:lnSpc>
                <a:spcPts val="4000"/>
              </a:lnSpc>
              <a:spcBef>
                <a:spcPct val="0"/>
              </a:spcBef>
              <a:buNone/>
            </a:pPr>
            <a:r>
              <a:rPr lang="en-US" b="1" dirty="0" smtClean="0">
                <a:solidFill>
                  <a:srgbClr val="000000"/>
                </a:solidFill>
                <a:latin typeface="Corbel"/>
                <a:cs typeface="Corbel"/>
              </a:rPr>
              <a:t>And many more!</a:t>
            </a:r>
          </a:p>
        </p:txBody>
      </p:sp>
      <p:sp>
        <p:nvSpPr>
          <p:cNvPr id="109573" name="Rectangle 4"/>
          <p:cNvSpPr>
            <a:spLocks noChangeArrowheads="1"/>
          </p:cNvSpPr>
          <p:nvPr/>
        </p:nvSpPr>
        <p:spPr bwMode="auto">
          <a:xfrm>
            <a:off x="593725" y="5165725"/>
            <a:ext cx="3298825" cy="822325"/>
          </a:xfrm>
          <a:prstGeom prst="rect">
            <a:avLst/>
          </a:prstGeom>
          <a:noFill/>
          <a:ln w="12700">
            <a:noFill/>
            <a:miter lim="800000"/>
            <a:headEnd/>
            <a:tailEnd/>
          </a:ln>
        </p:spPr>
        <p:txBody>
          <a:bodyPr wrap="none" anchor="ctr"/>
          <a:lstStyle/>
          <a:p>
            <a:endParaRPr lang="en-US"/>
          </a:p>
        </p:txBody>
      </p:sp>
    </p:spTree>
    <p:extLst>
      <p:ext uri="{BB962C8B-B14F-4D97-AF65-F5344CB8AC3E}">
        <p14:creationId xmlns:p14="http://schemas.microsoft.com/office/powerpoint/2010/main" val="4008215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a:xfrm>
            <a:off x="457200" y="-3150"/>
            <a:ext cx="8229600" cy="1143000"/>
          </a:xfrm>
        </p:spPr>
        <p:txBody>
          <a:bodyPr>
            <a:noAutofit/>
          </a:bodyPr>
          <a:lstStyle/>
          <a:p>
            <a:pPr>
              <a:defRPr/>
            </a:pPr>
            <a:r>
              <a:rPr lang="en-US" sz="3600" b="1" dirty="0">
                <a:latin typeface="Corbel"/>
                <a:cs typeface="Corbel"/>
              </a:rPr>
              <a:t>If When You Are Baptized You Are…</a:t>
            </a:r>
            <a:endParaRPr lang="en-US" sz="3600" b="1" dirty="0" smtClean="0">
              <a:latin typeface="Corbel"/>
              <a:cs typeface="Corbel"/>
            </a:endParaRPr>
          </a:p>
        </p:txBody>
      </p:sp>
      <p:sp>
        <p:nvSpPr>
          <p:cNvPr id="343043" name="Rectangle 3"/>
          <p:cNvSpPr>
            <a:spLocks noGrp="1" noChangeArrowheads="1"/>
          </p:cNvSpPr>
          <p:nvPr>
            <p:ph type="body" idx="1"/>
          </p:nvPr>
        </p:nvSpPr>
        <p:spPr>
          <a:xfrm>
            <a:off x="0" y="1219218"/>
            <a:ext cx="9144000" cy="4359947"/>
          </a:xfrm>
        </p:spPr>
        <p:txBody>
          <a:bodyPr>
            <a:noAutofit/>
          </a:bodyPr>
          <a:lstStyle/>
          <a:p>
            <a:pPr marL="0" indent="0" algn="ctr" eaLnBrk="1" hangingPunct="1">
              <a:lnSpc>
                <a:spcPct val="60000"/>
              </a:lnSpc>
              <a:spcBef>
                <a:spcPct val="0"/>
              </a:spcBef>
              <a:buNone/>
              <a:defRPr/>
            </a:pPr>
            <a:r>
              <a:rPr lang="en-US" b="1" dirty="0" smtClean="0">
                <a:latin typeface="Corbel"/>
                <a:cs typeface="Corbel"/>
              </a:rPr>
              <a:t>Saved: Mark 16.16</a:t>
            </a:r>
          </a:p>
          <a:p>
            <a:pPr marL="0" indent="0" algn="ctr" eaLnBrk="1" hangingPunct="1">
              <a:lnSpc>
                <a:spcPct val="60000"/>
              </a:lnSpc>
              <a:spcBef>
                <a:spcPct val="0"/>
              </a:spcBef>
              <a:buNone/>
              <a:defRPr/>
            </a:pPr>
            <a:endParaRPr lang="en-US" b="1" dirty="0" smtClean="0">
              <a:latin typeface="Corbel"/>
              <a:cs typeface="Corbel"/>
            </a:endParaRPr>
          </a:p>
          <a:p>
            <a:pPr marL="0" indent="0" algn="ctr" eaLnBrk="1" hangingPunct="1">
              <a:lnSpc>
                <a:spcPct val="60000"/>
              </a:lnSpc>
              <a:spcBef>
                <a:spcPct val="0"/>
              </a:spcBef>
              <a:buNone/>
              <a:defRPr/>
            </a:pPr>
            <a:r>
              <a:rPr lang="en-US" b="1" dirty="0" smtClean="0">
                <a:latin typeface="Corbel"/>
                <a:cs typeface="Corbel"/>
              </a:rPr>
              <a:t>Enter the kingdom: John 3.3, 5</a:t>
            </a:r>
          </a:p>
          <a:p>
            <a:pPr marL="0" indent="0" algn="ctr" eaLnBrk="1" hangingPunct="1">
              <a:lnSpc>
                <a:spcPct val="60000"/>
              </a:lnSpc>
              <a:spcBef>
                <a:spcPct val="0"/>
              </a:spcBef>
              <a:buNone/>
              <a:defRPr/>
            </a:pPr>
            <a:endParaRPr lang="en-US" b="1" dirty="0" smtClean="0">
              <a:latin typeface="Corbel"/>
              <a:cs typeface="Corbel"/>
            </a:endParaRPr>
          </a:p>
          <a:p>
            <a:pPr marL="0" indent="0" algn="ctr" eaLnBrk="1" hangingPunct="1">
              <a:lnSpc>
                <a:spcPct val="60000"/>
              </a:lnSpc>
              <a:spcBef>
                <a:spcPct val="0"/>
              </a:spcBef>
              <a:buNone/>
              <a:defRPr/>
            </a:pPr>
            <a:r>
              <a:rPr lang="en-US" b="1" dirty="0" smtClean="0">
                <a:latin typeface="Corbel"/>
                <a:cs typeface="Corbel"/>
              </a:rPr>
              <a:t>Have remission of sins: Acts 2.38; 22.16</a:t>
            </a:r>
          </a:p>
          <a:p>
            <a:pPr marL="0" indent="0" algn="ctr" eaLnBrk="1" hangingPunct="1">
              <a:lnSpc>
                <a:spcPct val="60000"/>
              </a:lnSpc>
              <a:spcBef>
                <a:spcPct val="0"/>
              </a:spcBef>
              <a:buNone/>
              <a:defRPr/>
            </a:pPr>
            <a:endParaRPr lang="en-US" b="1" dirty="0" smtClean="0">
              <a:latin typeface="Corbel"/>
              <a:cs typeface="Corbel"/>
            </a:endParaRPr>
          </a:p>
          <a:p>
            <a:pPr marL="0" indent="0" algn="ctr" eaLnBrk="1" hangingPunct="1">
              <a:lnSpc>
                <a:spcPct val="60000"/>
              </a:lnSpc>
              <a:spcBef>
                <a:spcPct val="0"/>
              </a:spcBef>
              <a:buNone/>
              <a:defRPr/>
            </a:pPr>
            <a:r>
              <a:rPr lang="en-US" b="1" dirty="0" smtClean="0">
                <a:latin typeface="Corbel"/>
                <a:cs typeface="Corbel"/>
              </a:rPr>
              <a:t>Enter the body of Christ: 1 Cor. 12.13</a:t>
            </a:r>
          </a:p>
          <a:p>
            <a:pPr marL="0" indent="0" algn="ctr" eaLnBrk="1" hangingPunct="1">
              <a:lnSpc>
                <a:spcPct val="60000"/>
              </a:lnSpc>
              <a:spcBef>
                <a:spcPct val="0"/>
              </a:spcBef>
              <a:buNone/>
              <a:defRPr/>
            </a:pPr>
            <a:endParaRPr lang="en-US" b="1" dirty="0" smtClean="0">
              <a:latin typeface="Corbel"/>
              <a:cs typeface="Corbel"/>
            </a:endParaRPr>
          </a:p>
          <a:p>
            <a:pPr marL="0" indent="0" algn="ctr" eaLnBrk="1" hangingPunct="1">
              <a:lnSpc>
                <a:spcPct val="60000"/>
              </a:lnSpc>
              <a:spcBef>
                <a:spcPct val="0"/>
              </a:spcBef>
              <a:buNone/>
              <a:defRPr/>
            </a:pPr>
            <a:r>
              <a:rPr lang="en-US" b="1" dirty="0" smtClean="0">
                <a:latin typeface="Corbel"/>
                <a:cs typeface="Corbel"/>
              </a:rPr>
              <a:t>Put on Christ: Gal. 3.26-27</a:t>
            </a:r>
          </a:p>
          <a:p>
            <a:pPr marL="0" indent="0" algn="ctr" eaLnBrk="1" hangingPunct="1">
              <a:lnSpc>
                <a:spcPct val="60000"/>
              </a:lnSpc>
              <a:spcBef>
                <a:spcPct val="0"/>
              </a:spcBef>
              <a:buNone/>
              <a:defRPr/>
            </a:pPr>
            <a:endParaRPr lang="en-US" b="1" dirty="0" smtClean="0">
              <a:latin typeface="Corbel"/>
              <a:cs typeface="Corbel"/>
            </a:endParaRPr>
          </a:p>
          <a:p>
            <a:pPr marL="0" indent="0" algn="ctr" eaLnBrk="1" hangingPunct="1">
              <a:lnSpc>
                <a:spcPct val="60000"/>
              </a:lnSpc>
              <a:spcBef>
                <a:spcPct val="0"/>
              </a:spcBef>
              <a:buNone/>
              <a:defRPr/>
            </a:pPr>
            <a:r>
              <a:rPr lang="en-US" b="1" dirty="0" smtClean="0">
                <a:latin typeface="Corbel"/>
                <a:cs typeface="Corbel"/>
              </a:rPr>
              <a:t>Cleansed and sanctified: Eph. 5.26</a:t>
            </a:r>
          </a:p>
          <a:p>
            <a:pPr marL="0" indent="0" algn="ctr" eaLnBrk="1" hangingPunct="1">
              <a:lnSpc>
                <a:spcPct val="60000"/>
              </a:lnSpc>
              <a:spcBef>
                <a:spcPct val="0"/>
              </a:spcBef>
              <a:buNone/>
              <a:defRPr/>
            </a:pPr>
            <a:endParaRPr lang="en-US" b="1" dirty="0" smtClean="0">
              <a:latin typeface="Corbel"/>
              <a:cs typeface="Corbel"/>
            </a:endParaRPr>
          </a:p>
          <a:p>
            <a:pPr marL="0" indent="0" algn="ctr" eaLnBrk="1" hangingPunct="1">
              <a:lnSpc>
                <a:spcPct val="60000"/>
              </a:lnSpc>
              <a:spcBef>
                <a:spcPct val="0"/>
              </a:spcBef>
              <a:buNone/>
              <a:defRPr/>
            </a:pPr>
            <a:r>
              <a:rPr lang="en-US" b="1" dirty="0" smtClean="0">
                <a:latin typeface="Corbel"/>
                <a:cs typeface="Corbel"/>
              </a:rPr>
              <a:t>Made alive and forgiven: Col. 2.11-13</a:t>
            </a:r>
          </a:p>
        </p:txBody>
      </p:sp>
    </p:spTree>
    <p:extLst>
      <p:ext uri="{BB962C8B-B14F-4D97-AF65-F5344CB8AC3E}">
        <p14:creationId xmlns:p14="http://schemas.microsoft.com/office/powerpoint/2010/main" val="1890715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3043">
                                            <p:txEl>
                                              <p:pRg st="0" end="0"/>
                                            </p:txEl>
                                          </p:spTgt>
                                        </p:tgtEl>
                                        <p:attrNameLst>
                                          <p:attrName>style.visibility</p:attrName>
                                        </p:attrNameLst>
                                      </p:cBhvr>
                                      <p:to>
                                        <p:strVal val="visible"/>
                                      </p:to>
                                    </p:set>
                                    <p:animEffect transition="in" filter="fade">
                                      <p:cBhvr>
                                        <p:cTn id="7" dur="500"/>
                                        <p:tgtEl>
                                          <p:spTgt spid="34304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43043">
                                            <p:txEl>
                                              <p:pRg st="2" end="2"/>
                                            </p:txEl>
                                          </p:spTgt>
                                        </p:tgtEl>
                                        <p:attrNameLst>
                                          <p:attrName>style.visibility</p:attrName>
                                        </p:attrNameLst>
                                      </p:cBhvr>
                                      <p:to>
                                        <p:strVal val="visible"/>
                                      </p:to>
                                    </p:set>
                                    <p:animEffect transition="in" filter="fade">
                                      <p:cBhvr>
                                        <p:cTn id="11" dur="500"/>
                                        <p:tgtEl>
                                          <p:spTgt spid="343043">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43043">
                                            <p:txEl>
                                              <p:pRg st="4" end="4"/>
                                            </p:txEl>
                                          </p:spTgt>
                                        </p:tgtEl>
                                        <p:attrNameLst>
                                          <p:attrName>style.visibility</p:attrName>
                                        </p:attrNameLst>
                                      </p:cBhvr>
                                      <p:to>
                                        <p:strVal val="visible"/>
                                      </p:to>
                                    </p:set>
                                    <p:animEffect transition="in" filter="fade">
                                      <p:cBhvr>
                                        <p:cTn id="15" dur="500"/>
                                        <p:tgtEl>
                                          <p:spTgt spid="343043">
                                            <p:txEl>
                                              <p:pRg st="4" end="4"/>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43043">
                                            <p:txEl>
                                              <p:pRg st="6" end="6"/>
                                            </p:txEl>
                                          </p:spTgt>
                                        </p:tgtEl>
                                        <p:attrNameLst>
                                          <p:attrName>style.visibility</p:attrName>
                                        </p:attrNameLst>
                                      </p:cBhvr>
                                      <p:to>
                                        <p:strVal val="visible"/>
                                      </p:to>
                                    </p:set>
                                    <p:animEffect transition="in" filter="fade">
                                      <p:cBhvr>
                                        <p:cTn id="19" dur="500"/>
                                        <p:tgtEl>
                                          <p:spTgt spid="343043">
                                            <p:txEl>
                                              <p:pRg st="6" end="6"/>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43043">
                                            <p:txEl>
                                              <p:pRg st="8" end="8"/>
                                            </p:txEl>
                                          </p:spTgt>
                                        </p:tgtEl>
                                        <p:attrNameLst>
                                          <p:attrName>style.visibility</p:attrName>
                                        </p:attrNameLst>
                                      </p:cBhvr>
                                      <p:to>
                                        <p:strVal val="visible"/>
                                      </p:to>
                                    </p:set>
                                    <p:animEffect transition="in" filter="fade">
                                      <p:cBhvr>
                                        <p:cTn id="23" dur="500"/>
                                        <p:tgtEl>
                                          <p:spTgt spid="343043">
                                            <p:txEl>
                                              <p:pRg st="8" end="8"/>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43043">
                                            <p:txEl>
                                              <p:pRg st="10" end="10"/>
                                            </p:txEl>
                                          </p:spTgt>
                                        </p:tgtEl>
                                        <p:attrNameLst>
                                          <p:attrName>style.visibility</p:attrName>
                                        </p:attrNameLst>
                                      </p:cBhvr>
                                      <p:to>
                                        <p:strVal val="visible"/>
                                      </p:to>
                                    </p:set>
                                    <p:animEffect transition="in" filter="fade">
                                      <p:cBhvr>
                                        <p:cTn id="27" dur="500"/>
                                        <p:tgtEl>
                                          <p:spTgt spid="343043">
                                            <p:txEl>
                                              <p:pRg st="10" end="10"/>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43043">
                                            <p:txEl>
                                              <p:pRg st="12" end="12"/>
                                            </p:txEl>
                                          </p:spTgt>
                                        </p:tgtEl>
                                        <p:attrNameLst>
                                          <p:attrName>style.visibility</p:attrName>
                                        </p:attrNameLst>
                                      </p:cBhvr>
                                      <p:to>
                                        <p:strVal val="visible"/>
                                      </p:to>
                                    </p:set>
                                    <p:animEffect transition="in" filter="fade">
                                      <p:cBhvr>
                                        <p:cTn id="31" dur="500"/>
                                        <p:tgtEl>
                                          <p:spTgt spid="34304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04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550719" y="943451"/>
            <a:ext cx="8042563" cy="3447098"/>
          </a:xfrm>
          <a:prstGeom prst="rect">
            <a:avLst/>
          </a:prstGeom>
          <a:noFill/>
        </p:spPr>
        <p:txBody>
          <a:bodyPr wrap="square" lIns="91440" tIns="45720" rIns="91440" bIns="45720">
            <a:spAutoFit/>
          </a:bodyPr>
          <a:lstStyle/>
          <a:p>
            <a:pPr algn="ctr">
              <a:lnSpc>
                <a:spcPct val="90000"/>
              </a:lnSpc>
            </a:pPr>
            <a:r>
              <a:rPr lang="en-US" sz="8000" b="1" dirty="0" smtClean="0">
                <a:ln w="18415" cmpd="sng">
                  <a:solidFill>
                    <a:schemeClr val="tx1"/>
                  </a:solidFill>
                  <a:prstDash val="solid"/>
                </a:ln>
                <a:latin typeface="Corbel" charset="0"/>
                <a:ea typeface="Corbel" charset="0"/>
                <a:cs typeface="Corbel" charset="0"/>
              </a:rPr>
              <a:t>What is your condition without baptism?</a:t>
            </a:r>
            <a:endParaRPr lang="en-US" sz="8000" b="1" dirty="0">
              <a:ln w="18415" cmpd="sng">
                <a:solidFill>
                  <a:schemeClr val="tx1"/>
                </a:solidFill>
                <a:prstDash val="solid"/>
              </a:ln>
              <a:latin typeface="Corbel" charset="0"/>
              <a:ea typeface="Corbel" charset="0"/>
              <a:cs typeface="Corbel" charset="0"/>
            </a:endParaRPr>
          </a:p>
        </p:txBody>
      </p:sp>
    </p:spTree>
    <p:extLst>
      <p:ext uri="{BB962C8B-B14F-4D97-AF65-F5344CB8AC3E}">
        <p14:creationId xmlns:p14="http://schemas.microsoft.com/office/powerpoint/2010/main" val="270514702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rbel"/>
                <a:cs typeface="Corbel"/>
              </a:rPr>
              <a:t>Why the Rush to Be Baptized?</a:t>
            </a:r>
          </a:p>
        </p:txBody>
      </p:sp>
      <p:sp>
        <p:nvSpPr>
          <p:cNvPr id="3" name="Content Placeholder 2"/>
          <p:cNvSpPr>
            <a:spLocks noGrp="1"/>
          </p:cNvSpPr>
          <p:nvPr>
            <p:ph idx="1"/>
          </p:nvPr>
        </p:nvSpPr>
        <p:spPr/>
        <p:txBody>
          <a:bodyPr>
            <a:normAutofit/>
          </a:bodyPr>
          <a:lstStyle/>
          <a:p>
            <a:pPr marL="0" indent="0">
              <a:lnSpc>
                <a:spcPct val="90000"/>
              </a:lnSpc>
              <a:spcBef>
                <a:spcPts val="0"/>
              </a:spcBef>
              <a:buNone/>
            </a:pPr>
            <a:r>
              <a:rPr lang="en-US" sz="2800" b="1" dirty="0" smtClean="0">
                <a:latin typeface="Corbel"/>
                <a:cs typeface="Corbel"/>
              </a:rPr>
              <a:t>“That </a:t>
            </a:r>
            <a:r>
              <a:rPr lang="en-US" sz="2800" b="1" i="1" dirty="0" smtClean="0">
                <a:latin typeface="Corbel"/>
                <a:cs typeface="Corbel"/>
              </a:rPr>
              <a:t>same</a:t>
            </a:r>
            <a:r>
              <a:rPr lang="en-US" sz="2800" b="1" dirty="0" smtClean="0">
                <a:latin typeface="Corbel"/>
                <a:cs typeface="Corbel"/>
              </a:rPr>
              <a:t> day” </a:t>
            </a:r>
            <a:r>
              <a:rPr lang="en-US" sz="2400" b="1" dirty="0" smtClean="0">
                <a:latin typeface="Corbel"/>
                <a:cs typeface="Corbel"/>
              </a:rPr>
              <a:t>Acts 2.36-41</a:t>
            </a:r>
          </a:p>
          <a:p>
            <a:pPr marL="0" indent="0">
              <a:lnSpc>
                <a:spcPct val="90000"/>
              </a:lnSpc>
              <a:spcBef>
                <a:spcPts val="0"/>
              </a:spcBef>
              <a:buNone/>
            </a:pPr>
            <a:endParaRPr lang="en-US" sz="2800" b="1" dirty="0" smtClean="0">
              <a:latin typeface="Corbel"/>
              <a:cs typeface="Corbel"/>
            </a:endParaRPr>
          </a:p>
          <a:p>
            <a:pPr marL="0" indent="0">
              <a:lnSpc>
                <a:spcPct val="90000"/>
              </a:lnSpc>
              <a:spcBef>
                <a:spcPts val="0"/>
              </a:spcBef>
              <a:buNone/>
            </a:pPr>
            <a:r>
              <a:rPr lang="en-US" sz="2800" b="1" dirty="0" smtClean="0">
                <a:latin typeface="Corbel"/>
                <a:cs typeface="Corbel"/>
              </a:rPr>
              <a:t>“What </a:t>
            </a:r>
            <a:r>
              <a:rPr lang="en-US" sz="2800" b="1" i="1" dirty="0" smtClean="0">
                <a:latin typeface="Corbel"/>
                <a:cs typeface="Corbel"/>
              </a:rPr>
              <a:t>hinders</a:t>
            </a:r>
            <a:r>
              <a:rPr lang="en-US" sz="2800" b="1" dirty="0" smtClean="0">
                <a:latin typeface="Corbel"/>
                <a:cs typeface="Corbel"/>
              </a:rPr>
              <a:t> me from being baptized?” </a:t>
            </a:r>
            <a:r>
              <a:rPr lang="en-US" sz="2400" b="1" dirty="0" smtClean="0">
                <a:latin typeface="Corbel"/>
                <a:cs typeface="Corbel"/>
              </a:rPr>
              <a:t>Acts 8.35-38</a:t>
            </a:r>
          </a:p>
          <a:p>
            <a:pPr marL="0" indent="0">
              <a:lnSpc>
                <a:spcPct val="90000"/>
              </a:lnSpc>
              <a:spcBef>
                <a:spcPts val="0"/>
              </a:spcBef>
              <a:buNone/>
            </a:pPr>
            <a:endParaRPr lang="en-US" sz="2800" b="1" dirty="0" smtClean="0">
              <a:latin typeface="Corbel"/>
              <a:cs typeface="Corbel"/>
            </a:endParaRPr>
          </a:p>
          <a:p>
            <a:pPr marL="0" indent="0">
              <a:lnSpc>
                <a:spcPct val="90000"/>
              </a:lnSpc>
              <a:spcBef>
                <a:spcPts val="0"/>
              </a:spcBef>
              <a:buNone/>
            </a:pPr>
            <a:r>
              <a:rPr lang="en-US" sz="2800" b="1" dirty="0" smtClean="0">
                <a:latin typeface="Corbel"/>
                <a:cs typeface="Corbel"/>
              </a:rPr>
              <a:t>“Can any man </a:t>
            </a:r>
            <a:r>
              <a:rPr lang="en-US" sz="2800" b="1" i="1" dirty="0" smtClean="0">
                <a:latin typeface="Corbel"/>
                <a:cs typeface="Corbel"/>
              </a:rPr>
              <a:t>forbid</a:t>
            </a:r>
            <a:r>
              <a:rPr lang="en-US" sz="2800" b="1" dirty="0" smtClean="0">
                <a:latin typeface="Corbel"/>
                <a:cs typeface="Corbel"/>
              </a:rPr>
              <a:t> water?” </a:t>
            </a:r>
            <a:r>
              <a:rPr lang="en-US" sz="2400" b="1" dirty="0" smtClean="0">
                <a:latin typeface="Corbel"/>
                <a:cs typeface="Corbel"/>
              </a:rPr>
              <a:t>Acts 10.44-48</a:t>
            </a:r>
          </a:p>
          <a:p>
            <a:pPr marL="0" indent="0">
              <a:lnSpc>
                <a:spcPct val="90000"/>
              </a:lnSpc>
              <a:spcBef>
                <a:spcPts val="0"/>
              </a:spcBef>
              <a:buNone/>
            </a:pPr>
            <a:endParaRPr lang="en-US" sz="2800" b="1" dirty="0" smtClean="0">
              <a:latin typeface="Corbel"/>
              <a:cs typeface="Corbel"/>
            </a:endParaRPr>
          </a:p>
          <a:p>
            <a:pPr marL="0" indent="0">
              <a:lnSpc>
                <a:spcPct val="90000"/>
              </a:lnSpc>
              <a:spcBef>
                <a:spcPts val="0"/>
              </a:spcBef>
              <a:buNone/>
            </a:pPr>
            <a:r>
              <a:rPr lang="en-US" sz="2800" b="1" dirty="0" smtClean="0">
                <a:latin typeface="Corbel"/>
                <a:cs typeface="Corbel"/>
              </a:rPr>
              <a:t>“In the </a:t>
            </a:r>
            <a:r>
              <a:rPr lang="en-US" sz="2800" b="1" i="1" dirty="0" smtClean="0">
                <a:latin typeface="Corbel"/>
                <a:cs typeface="Corbel"/>
              </a:rPr>
              <a:t>same hour </a:t>
            </a:r>
            <a:r>
              <a:rPr lang="en-US" sz="2800" b="1" dirty="0" smtClean="0">
                <a:latin typeface="Corbel"/>
                <a:cs typeface="Corbel"/>
              </a:rPr>
              <a:t>of the night” </a:t>
            </a:r>
            <a:r>
              <a:rPr lang="en-US" sz="2400" b="1" dirty="0" smtClean="0">
                <a:latin typeface="Corbel"/>
                <a:cs typeface="Corbel"/>
              </a:rPr>
              <a:t>Acts 16.30-33</a:t>
            </a:r>
          </a:p>
          <a:p>
            <a:pPr marL="0" indent="0">
              <a:lnSpc>
                <a:spcPct val="90000"/>
              </a:lnSpc>
              <a:spcBef>
                <a:spcPts val="0"/>
              </a:spcBef>
              <a:buNone/>
            </a:pPr>
            <a:endParaRPr lang="en-US" sz="2800" b="1" dirty="0" smtClean="0">
              <a:latin typeface="Corbel"/>
              <a:cs typeface="Corbel"/>
            </a:endParaRPr>
          </a:p>
          <a:p>
            <a:pPr marL="0" indent="0">
              <a:lnSpc>
                <a:spcPct val="90000"/>
              </a:lnSpc>
              <a:spcBef>
                <a:spcPts val="0"/>
              </a:spcBef>
              <a:buNone/>
            </a:pPr>
            <a:r>
              <a:rPr lang="en-US" sz="2800" b="1" dirty="0" smtClean="0">
                <a:latin typeface="Corbel"/>
                <a:cs typeface="Corbel"/>
              </a:rPr>
              <a:t>“Why are you </a:t>
            </a:r>
            <a:r>
              <a:rPr lang="en-US" sz="2800" b="1" i="1" dirty="0" smtClean="0">
                <a:latin typeface="Corbel"/>
                <a:cs typeface="Corbel"/>
              </a:rPr>
              <a:t>waiting</a:t>
            </a:r>
            <a:r>
              <a:rPr lang="en-US" sz="2800" b="1" dirty="0" smtClean="0">
                <a:latin typeface="Corbel"/>
                <a:cs typeface="Corbel"/>
              </a:rPr>
              <a:t>?” </a:t>
            </a:r>
            <a:r>
              <a:rPr lang="en-US" sz="2400" b="1" dirty="0" smtClean="0">
                <a:latin typeface="Corbel"/>
                <a:cs typeface="Corbel"/>
              </a:rPr>
              <a:t>Acts 22.16</a:t>
            </a:r>
          </a:p>
        </p:txBody>
      </p:sp>
    </p:spTree>
    <p:extLst>
      <p:ext uri="{BB962C8B-B14F-4D97-AF65-F5344CB8AC3E}">
        <p14:creationId xmlns:p14="http://schemas.microsoft.com/office/powerpoint/2010/main" val="205119675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rbel"/>
                <a:cs typeface="Corbel"/>
              </a:rPr>
              <a:t>Why the Rush to Be Baptized?</a:t>
            </a:r>
            <a:endParaRPr lang="en-US" dirty="0"/>
          </a:p>
        </p:txBody>
      </p:sp>
      <p:sp>
        <p:nvSpPr>
          <p:cNvPr id="3" name="Content Placeholder 2"/>
          <p:cNvSpPr>
            <a:spLocks noGrp="1"/>
          </p:cNvSpPr>
          <p:nvPr>
            <p:ph idx="1"/>
          </p:nvPr>
        </p:nvSpPr>
        <p:spPr/>
        <p:txBody>
          <a:bodyPr>
            <a:normAutofit/>
          </a:bodyPr>
          <a:lstStyle/>
          <a:p>
            <a:pPr marL="0" indent="0">
              <a:lnSpc>
                <a:spcPct val="90000"/>
              </a:lnSpc>
              <a:spcBef>
                <a:spcPts val="0"/>
              </a:spcBef>
              <a:buNone/>
            </a:pPr>
            <a:r>
              <a:rPr lang="en-US" sz="2800" b="1" dirty="0" smtClean="0">
                <a:latin typeface="Corbel"/>
                <a:cs typeface="Corbel"/>
              </a:rPr>
              <a:t>Baptism stood between them and being saved:</a:t>
            </a:r>
          </a:p>
          <a:p>
            <a:pPr marL="0" indent="0">
              <a:lnSpc>
                <a:spcPct val="90000"/>
              </a:lnSpc>
              <a:spcBef>
                <a:spcPts val="0"/>
              </a:spcBef>
              <a:buNone/>
            </a:pPr>
            <a:endParaRPr lang="en-US" sz="2800" b="1" dirty="0">
              <a:latin typeface="Corbel"/>
              <a:cs typeface="Corbel"/>
            </a:endParaRPr>
          </a:p>
          <a:p>
            <a:pPr marL="0" indent="0">
              <a:lnSpc>
                <a:spcPct val="90000"/>
              </a:lnSpc>
              <a:spcBef>
                <a:spcPts val="0"/>
              </a:spcBef>
              <a:buNone/>
            </a:pPr>
            <a:r>
              <a:rPr lang="en-US" sz="4000" b="1" dirty="0" smtClean="0">
                <a:latin typeface="Corbel"/>
                <a:cs typeface="Corbel"/>
              </a:rPr>
              <a:t>“Whoever </a:t>
            </a:r>
            <a:r>
              <a:rPr lang="en-US" sz="4000" b="1" dirty="0">
                <a:latin typeface="Corbel"/>
                <a:cs typeface="Corbel"/>
              </a:rPr>
              <a:t>believes and is baptized will be saved, but whoever does not believe will be </a:t>
            </a:r>
            <a:r>
              <a:rPr lang="en-US" sz="4000" b="1" dirty="0" smtClean="0">
                <a:latin typeface="Corbel"/>
                <a:cs typeface="Corbel"/>
              </a:rPr>
              <a:t>condemned.” </a:t>
            </a:r>
            <a:r>
              <a:rPr lang="en-US" sz="2800" b="1" dirty="0" smtClean="0">
                <a:latin typeface="Corbel"/>
                <a:cs typeface="Corbel"/>
              </a:rPr>
              <a:t>Mark 16.16</a:t>
            </a:r>
          </a:p>
        </p:txBody>
      </p:sp>
    </p:spTree>
    <p:extLst>
      <p:ext uri="{BB962C8B-B14F-4D97-AF65-F5344CB8AC3E}">
        <p14:creationId xmlns:p14="http://schemas.microsoft.com/office/powerpoint/2010/main" val="767755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rbel"/>
                <a:cs typeface="Corbel"/>
              </a:rPr>
              <a:t>Why the Rush to Be Baptized?</a:t>
            </a:r>
            <a:endParaRPr lang="en-US" dirty="0"/>
          </a:p>
        </p:txBody>
      </p:sp>
      <p:sp>
        <p:nvSpPr>
          <p:cNvPr id="3" name="Content Placeholder 2"/>
          <p:cNvSpPr>
            <a:spLocks noGrp="1"/>
          </p:cNvSpPr>
          <p:nvPr>
            <p:ph idx="1"/>
          </p:nvPr>
        </p:nvSpPr>
        <p:spPr/>
        <p:txBody>
          <a:bodyPr>
            <a:normAutofit/>
          </a:bodyPr>
          <a:lstStyle/>
          <a:p>
            <a:pPr marL="0" indent="0">
              <a:lnSpc>
                <a:spcPct val="90000"/>
              </a:lnSpc>
              <a:spcBef>
                <a:spcPts val="0"/>
              </a:spcBef>
              <a:buNone/>
            </a:pPr>
            <a:r>
              <a:rPr lang="en-US" sz="2800" b="1" dirty="0" smtClean="0">
                <a:latin typeface="Corbel"/>
                <a:cs typeface="Corbel"/>
              </a:rPr>
              <a:t>Baptism stood between them and being saved:</a:t>
            </a:r>
          </a:p>
          <a:p>
            <a:pPr marL="0" indent="0">
              <a:lnSpc>
                <a:spcPct val="90000"/>
              </a:lnSpc>
              <a:spcBef>
                <a:spcPts val="0"/>
              </a:spcBef>
              <a:buNone/>
            </a:pPr>
            <a:endParaRPr lang="en-US" sz="2800" b="1" dirty="0">
              <a:latin typeface="Corbel"/>
              <a:cs typeface="Corbel"/>
            </a:endParaRPr>
          </a:p>
          <a:p>
            <a:pPr marL="0" indent="0">
              <a:lnSpc>
                <a:spcPct val="90000"/>
              </a:lnSpc>
              <a:spcBef>
                <a:spcPts val="0"/>
              </a:spcBef>
              <a:buNone/>
            </a:pPr>
            <a:r>
              <a:rPr lang="en-US" sz="3600" b="1" dirty="0" smtClean="0">
                <a:latin typeface="Corbel"/>
                <a:cs typeface="Corbel"/>
              </a:rPr>
              <a:t>“Baptism</a:t>
            </a:r>
            <a:r>
              <a:rPr lang="en-US" sz="3600" b="1" dirty="0">
                <a:latin typeface="Corbel"/>
                <a:cs typeface="Corbel"/>
              </a:rPr>
              <a:t>, which corresponds to </a:t>
            </a:r>
            <a:r>
              <a:rPr lang="en-US" sz="3600" b="1" dirty="0" smtClean="0">
                <a:latin typeface="Corbel"/>
                <a:cs typeface="Corbel"/>
              </a:rPr>
              <a:t>this,</a:t>
            </a:r>
          </a:p>
          <a:p>
            <a:pPr marL="0" indent="0">
              <a:lnSpc>
                <a:spcPct val="90000"/>
              </a:lnSpc>
              <a:spcBef>
                <a:spcPts val="0"/>
              </a:spcBef>
              <a:buNone/>
            </a:pPr>
            <a:r>
              <a:rPr lang="en-US" sz="3600" b="1" dirty="0" smtClean="0">
                <a:latin typeface="Corbel"/>
                <a:cs typeface="Corbel"/>
              </a:rPr>
              <a:t>now </a:t>
            </a:r>
            <a:r>
              <a:rPr lang="en-US" sz="3600" b="1" dirty="0">
                <a:latin typeface="Corbel"/>
                <a:cs typeface="Corbel"/>
              </a:rPr>
              <a:t>saves you, not as a removal of dirt from the body but as an appeal to God for a good conscience, through the resurrection of Jesus </a:t>
            </a:r>
            <a:r>
              <a:rPr lang="en-US" sz="3600" b="1" dirty="0" smtClean="0">
                <a:latin typeface="Corbel"/>
                <a:cs typeface="Corbel"/>
              </a:rPr>
              <a:t>Christ</a:t>
            </a:r>
            <a:r>
              <a:rPr lang="mr-IN" sz="3600" b="1" dirty="0" smtClean="0">
                <a:latin typeface="Corbel"/>
                <a:cs typeface="Corbel"/>
              </a:rPr>
              <a:t>…</a:t>
            </a:r>
            <a:r>
              <a:rPr lang="en-US" sz="3600" b="1" dirty="0" smtClean="0">
                <a:latin typeface="Corbel"/>
                <a:cs typeface="Corbel"/>
              </a:rPr>
              <a:t>” </a:t>
            </a:r>
            <a:r>
              <a:rPr lang="en-US" sz="2800" b="1" dirty="0" smtClean="0">
                <a:latin typeface="Corbel"/>
                <a:cs typeface="Corbel"/>
              </a:rPr>
              <a:t>1 Peter 3.21</a:t>
            </a:r>
          </a:p>
        </p:txBody>
      </p:sp>
    </p:spTree>
    <p:extLst>
      <p:ext uri="{BB962C8B-B14F-4D97-AF65-F5344CB8AC3E}">
        <p14:creationId xmlns:p14="http://schemas.microsoft.com/office/powerpoint/2010/main" val="14126550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rbel"/>
                <a:cs typeface="Corbel"/>
              </a:rPr>
              <a:t>Why the Rush to Be Baptized?</a:t>
            </a:r>
            <a:endParaRPr lang="en-US" dirty="0"/>
          </a:p>
        </p:txBody>
      </p:sp>
      <p:sp>
        <p:nvSpPr>
          <p:cNvPr id="3" name="Content Placeholder 2"/>
          <p:cNvSpPr>
            <a:spLocks noGrp="1"/>
          </p:cNvSpPr>
          <p:nvPr>
            <p:ph idx="1"/>
          </p:nvPr>
        </p:nvSpPr>
        <p:spPr/>
        <p:txBody>
          <a:bodyPr>
            <a:normAutofit/>
          </a:bodyPr>
          <a:lstStyle/>
          <a:p>
            <a:pPr marL="0" indent="0">
              <a:lnSpc>
                <a:spcPct val="90000"/>
              </a:lnSpc>
              <a:spcBef>
                <a:spcPts val="0"/>
              </a:spcBef>
              <a:buNone/>
            </a:pPr>
            <a:r>
              <a:rPr lang="en-US" sz="2800" b="1" dirty="0" smtClean="0">
                <a:latin typeface="Corbel"/>
                <a:cs typeface="Corbel"/>
              </a:rPr>
              <a:t>Baptism stood between them and forgiveness:</a:t>
            </a:r>
          </a:p>
          <a:p>
            <a:pPr marL="0" indent="0">
              <a:lnSpc>
                <a:spcPct val="90000"/>
              </a:lnSpc>
              <a:spcBef>
                <a:spcPts val="0"/>
              </a:spcBef>
              <a:buNone/>
            </a:pPr>
            <a:endParaRPr lang="en-US" sz="2800" b="1" dirty="0">
              <a:latin typeface="Corbel"/>
              <a:cs typeface="Corbel"/>
            </a:endParaRPr>
          </a:p>
          <a:p>
            <a:pPr marL="0" indent="0">
              <a:lnSpc>
                <a:spcPct val="90000"/>
              </a:lnSpc>
              <a:spcBef>
                <a:spcPts val="0"/>
              </a:spcBef>
              <a:buNone/>
            </a:pPr>
            <a:r>
              <a:rPr lang="en-US" sz="3600" b="1" dirty="0" smtClean="0">
                <a:latin typeface="Corbel"/>
                <a:cs typeface="Corbel"/>
              </a:rPr>
              <a:t>“And </a:t>
            </a:r>
            <a:r>
              <a:rPr lang="en-US" sz="3600" b="1" dirty="0">
                <a:latin typeface="Corbel"/>
                <a:cs typeface="Corbel"/>
              </a:rPr>
              <a:t>Peter said to them, </a:t>
            </a:r>
            <a:r>
              <a:rPr lang="en-US" sz="3600" b="1" dirty="0" smtClean="0">
                <a:latin typeface="Corbel"/>
                <a:cs typeface="Corbel"/>
              </a:rPr>
              <a:t>‘Repent </a:t>
            </a:r>
            <a:r>
              <a:rPr lang="en-US" sz="3600" b="1" dirty="0">
                <a:latin typeface="Corbel"/>
                <a:cs typeface="Corbel"/>
              </a:rPr>
              <a:t>and be baptized every one of you in the name of Jesus Christ for the forgiveness of your sins, and you will receive the gift of the Holy Spirit</a:t>
            </a:r>
            <a:r>
              <a:rPr lang="en-US" sz="3600" b="1" dirty="0" smtClean="0">
                <a:latin typeface="Corbel"/>
                <a:cs typeface="Corbel"/>
              </a:rPr>
              <a:t>.’” Acts 2.38</a:t>
            </a:r>
          </a:p>
        </p:txBody>
      </p:sp>
    </p:spTree>
    <p:extLst>
      <p:ext uri="{BB962C8B-B14F-4D97-AF65-F5344CB8AC3E}">
        <p14:creationId xmlns:p14="http://schemas.microsoft.com/office/powerpoint/2010/main" val="1683837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rbel"/>
                <a:cs typeface="Corbel"/>
              </a:rPr>
              <a:t>Why the Rush to Be Baptized?</a:t>
            </a:r>
            <a:endParaRPr lang="en-US" dirty="0"/>
          </a:p>
        </p:txBody>
      </p:sp>
      <p:sp>
        <p:nvSpPr>
          <p:cNvPr id="3" name="Content Placeholder 2"/>
          <p:cNvSpPr>
            <a:spLocks noGrp="1"/>
          </p:cNvSpPr>
          <p:nvPr>
            <p:ph idx="1"/>
          </p:nvPr>
        </p:nvSpPr>
        <p:spPr/>
        <p:txBody>
          <a:bodyPr>
            <a:normAutofit/>
          </a:bodyPr>
          <a:lstStyle/>
          <a:p>
            <a:pPr marL="0" indent="0">
              <a:lnSpc>
                <a:spcPct val="90000"/>
              </a:lnSpc>
              <a:spcBef>
                <a:spcPts val="0"/>
              </a:spcBef>
              <a:buNone/>
            </a:pPr>
            <a:r>
              <a:rPr lang="en-US" sz="2800" b="1" dirty="0" smtClean="0">
                <a:latin typeface="Corbel"/>
                <a:cs typeface="Corbel"/>
              </a:rPr>
              <a:t>Baptism stood between them and forgiveness:</a:t>
            </a:r>
          </a:p>
          <a:p>
            <a:pPr marL="0" indent="0">
              <a:lnSpc>
                <a:spcPct val="90000"/>
              </a:lnSpc>
              <a:spcBef>
                <a:spcPts val="0"/>
              </a:spcBef>
              <a:buNone/>
            </a:pPr>
            <a:endParaRPr lang="en-US" sz="2800" b="1" dirty="0">
              <a:latin typeface="Corbel"/>
              <a:cs typeface="Corbel"/>
            </a:endParaRPr>
          </a:p>
          <a:p>
            <a:pPr marL="0" indent="0">
              <a:lnSpc>
                <a:spcPct val="90000"/>
              </a:lnSpc>
              <a:spcBef>
                <a:spcPts val="0"/>
              </a:spcBef>
              <a:buNone/>
            </a:pPr>
            <a:r>
              <a:rPr lang="en-US" sz="4000" b="1" dirty="0">
                <a:latin typeface="Corbel"/>
                <a:cs typeface="Corbel"/>
              </a:rPr>
              <a:t>“And now why do you wait? Rise and be baptized and wash away your sins, calling on his name</a:t>
            </a:r>
            <a:r>
              <a:rPr lang="en-US" sz="4000" b="1" dirty="0" smtClean="0">
                <a:latin typeface="Corbel"/>
                <a:cs typeface="Corbel"/>
              </a:rPr>
              <a:t>.” Acts 22.16</a:t>
            </a:r>
          </a:p>
        </p:txBody>
      </p:sp>
    </p:spTree>
    <p:extLst>
      <p:ext uri="{BB962C8B-B14F-4D97-AF65-F5344CB8AC3E}">
        <p14:creationId xmlns:p14="http://schemas.microsoft.com/office/powerpoint/2010/main" val="1940316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rbel"/>
                <a:cs typeface="Corbel"/>
              </a:rPr>
              <a:t>Why the Rush to Be Baptized?</a:t>
            </a:r>
            <a:endParaRPr lang="en-US" dirty="0"/>
          </a:p>
        </p:txBody>
      </p:sp>
      <p:sp>
        <p:nvSpPr>
          <p:cNvPr id="3" name="Content Placeholder 2"/>
          <p:cNvSpPr>
            <a:spLocks noGrp="1"/>
          </p:cNvSpPr>
          <p:nvPr>
            <p:ph idx="1"/>
          </p:nvPr>
        </p:nvSpPr>
        <p:spPr/>
        <p:txBody>
          <a:bodyPr>
            <a:normAutofit/>
          </a:bodyPr>
          <a:lstStyle/>
          <a:p>
            <a:pPr marL="0" indent="0">
              <a:lnSpc>
                <a:spcPct val="90000"/>
              </a:lnSpc>
              <a:spcBef>
                <a:spcPts val="0"/>
              </a:spcBef>
              <a:buNone/>
            </a:pPr>
            <a:r>
              <a:rPr lang="en-US" sz="2800" b="1" dirty="0" smtClean="0">
                <a:latin typeface="Corbel"/>
                <a:cs typeface="Corbel"/>
              </a:rPr>
              <a:t>Baptism stood between them and having a new life:</a:t>
            </a:r>
          </a:p>
          <a:p>
            <a:pPr marL="0" indent="0">
              <a:lnSpc>
                <a:spcPct val="90000"/>
              </a:lnSpc>
              <a:spcBef>
                <a:spcPts val="0"/>
              </a:spcBef>
              <a:buNone/>
            </a:pPr>
            <a:endParaRPr lang="en-US" sz="2800" b="1" dirty="0">
              <a:latin typeface="Corbel"/>
              <a:cs typeface="Corbel"/>
            </a:endParaRPr>
          </a:p>
          <a:p>
            <a:pPr marL="0" indent="0">
              <a:lnSpc>
                <a:spcPct val="90000"/>
              </a:lnSpc>
              <a:spcBef>
                <a:spcPts val="0"/>
              </a:spcBef>
              <a:buNone/>
            </a:pPr>
            <a:r>
              <a:rPr lang="en-US" sz="3600" b="1" dirty="0" smtClean="0">
                <a:latin typeface="Corbel"/>
                <a:cs typeface="Corbel"/>
              </a:rPr>
              <a:t>“</a:t>
            </a:r>
            <a:r>
              <a:rPr lang="en-US" sz="3600" b="1" dirty="0" smtClean="0">
                <a:latin typeface="Corbel"/>
                <a:cs typeface="Corbel"/>
              </a:rPr>
              <a:t>We </a:t>
            </a:r>
            <a:r>
              <a:rPr lang="en-US" sz="3600" b="1" dirty="0">
                <a:latin typeface="Corbel"/>
                <a:cs typeface="Corbel"/>
              </a:rPr>
              <a:t>were buried therefore with him by baptism into death, in order that, just as Christ was raised from the dead by the glory of the Father, we too might walk in newness of life</a:t>
            </a:r>
            <a:r>
              <a:rPr lang="en-US" sz="3600" b="1" dirty="0" smtClean="0">
                <a:latin typeface="Corbel"/>
                <a:cs typeface="Corbel"/>
              </a:rPr>
              <a:t>.” Rom. 6.4</a:t>
            </a:r>
          </a:p>
        </p:txBody>
      </p:sp>
    </p:spTree>
    <p:extLst>
      <p:ext uri="{BB962C8B-B14F-4D97-AF65-F5344CB8AC3E}">
        <p14:creationId xmlns:p14="http://schemas.microsoft.com/office/powerpoint/2010/main" val="8777456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rbel"/>
                <a:cs typeface="Corbel"/>
              </a:rPr>
              <a:t>Why the Rush to Be Baptized?</a:t>
            </a:r>
            <a:endParaRPr lang="en-US" dirty="0"/>
          </a:p>
        </p:txBody>
      </p:sp>
      <p:sp>
        <p:nvSpPr>
          <p:cNvPr id="3" name="Content Placeholder 2"/>
          <p:cNvSpPr>
            <a:spLocks noGrp="1"/>
          </p:cNvSpPr>
          <p:nvPr>
            <p:ph idx="1"/>
          </p:nvPr>
        </p:nvSpPr>
        <p:spPr>
          <a:xfrm>
            <a:off x="401198" y="1481149"/>
            <a:ext cx="8341605" cy="4153688"/>
          </a:xfrm>
        </p:spPr>
        <p:txBody>
          <a:bodyPr>
            <a:normAutofit lnSpcReduction="10000"/>
          </a:bodyPr>
          <a:lstStyle/>
          <a:p>
            <a:pPr marL="0" indent="0">
              <a:spcBef>
                <a:spcPts val="0"/>
              </a:spcBef>
              <a:buNone/>
            </a:pPr>
            <a:r>
              <a:rPr lang="en-US" sz="2800" b="1" dirty="0" smtClean="0">
                <a:latin typeface="Corbel"/>
                <a:cs typeface="Corbel"/>
              </a:rPr>
              <a:t>Baptism stood between them and being in Christ:</a:t>
            </a:r>
          </a:p>
          <a:p>
            <a:pPr marL="0" indent="0">
              <a:spcBef>
                <a:spcPts val="0"/>
              </a:spcBef>
              <a:buNone/>
            </a:pPr>
            <a:endParaRPr lang="en-US" sz="2800" b="1" dirty="0">
              <a:latin typeface="Corbel"/>
              <a:cs typeface="Corbel"/>
            </a:endParaRPr>
          </a:p>
          <a:p>
            <a:pPr marL="0" indent="0">
              <a:spcBef>
                <a:spcPts val="0"/>
              </a:spcBef>
              <a:buNone/>
            </a:pPr>
            <a:r>
              <a:rPr lang="en-US" sz="3600" b="1" dirty="0" smtClean="0">
                <a:latin typeface="Corbel"/>
                <a:cs typeface="Corbel"/>
              </a:rPr>
              <a:t>“For </a:t>
            </a:r>
            <a:r>
              <a:rPr lang="en-US" sz="3600" b="1" dirty="0">
                <a:latin typeface="Corbel"/>
                <a:cs typeface="Corbel"/>
              </a:rPr>
              <a:t>as many of you as were baptized into Christ have put on Christ</a:t>
            </a:r>
            <a:r>
              <a:rPr lang="en-US" sz="3600" b="1" dirty="0" smtClean="0">
                <a:latin typeface="Corbel"/>
                <a:cs typeface="Corbel"/>
              </a:rPr>
              <a:t>.” Gal. 3.27</a:t>
            </a:r>
          </a:p>
          <a:p>
            <a:pPr marL="0" indent="0">
              <a:spcBef>
                <a:spcPts val="0"/>
              </a:spcBef>
              <a:buNone/>
            </a:pPr>
            <a:endParaRPr lang="en-US" sz="3600" b="1" dirty="0">
              <a:latin typeface="Corbel"/>
              <a:cs typeface="Corbel"/>
            </a:endParaRPr>
          </a:p>
          <a:p>
            <a:pPr marL="0" indent="0">
              <a:spcBef>
                <a:spcPts val="0"/>
              </a:spcBef>
              <a:buNone/>
            </a:pPr>
            <a:r>
              <a:rPr lang="en-US" sz="3600" b="1" dirty="0">
                <a:latin typeface="Corbel"/>
                <a:cs typeface="Corbel"/>
              </a:rPr>
              <a:t>“Do you not know that all of us who have been baptized into Christ Jesus were baptized into his death</a:t>
            </a:r>
            <a:r>
              <a:rPr lang="en-US" sz="3600" b="1" dirty="0" smtClean="0">
                <a:latin typeface="Corbel"/>
                <a:cs typeface="Corbel"/>
              </a:rPr>
              <a:t>?” Rom. 6.3</a:t>
            </a:r>
          </a:p>
        </p:txBody>
      </p:sp>
    </p:spTree>
    <p:extLst>
      <p:ext uri="{BB962C8B-B14F-4D97-AF65-F5344CB8AC3E}">
        <p14:creationId xmlns:p14="http://schemas.microsoft.com/office/powerpoint/2010/main" val="1516719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rbel"/>
                <a:cs typeface="Corbel"/>
              </a:rPr>
              <a:t>Why the Rush to Be Baptized?</a:t>
            </a:r>
            <a:endParaRPr lang="en-US" dirty="0"/>
          </a:p>
        </p:txBody>
      </p:sp>
      <p:sp>
        <p:nvSpPr>
          <p:cNvPr id="3" name="Content Placeholder 2"/>
          <p:cNvSpPr>
            <a:spLocks noGrp="1"/>
          </p:cNvSpPr>
          <p:nvPr>
            <p:ph idx="1"/>
          </p:nvPr>
        </p:nvSpPr>
        <p:spPr>
          <a:xfrm>
            <a:off x="401198" y="1481149"/>
            <a:ext cx="8341605" cy="4153688"/>
          </a:xfrm>
        </p:spPr>
        <p:txBody>
          <a:bodyPr>
            <a:normAutofit/>
          </a:bodyPr>
          <a:lstStyle/>
          <a:p>
            <a:pPr marL="0" indent="0">
              <a:spcBef>
                <a:spcPts val="0"/>
              </a:spcBef>
              <a:buNone/>
            </a:pPr>
            <a:r>
              <a:rPr lang="en-US" sz="2700" b="1" dirty="0" smtClean="0">
                <a:latin typeface="Corbel"/>
                <a:cs typeface="Corbel"/>
              </a:rPr>
              <a:t>Baptism stood between them and being a child of God:</a:t>
            </a:r>
          </a:p>
          <a:p>
            <a:pPr marL="0" indent="0">
              <a:spcBef>
                <a:spcPts val="0"/>
              </a:spcBef>
              <a:buNone/>
            </a:pPr>
            <a:endParaRPr lang="en-US" sz="2800" b="1" dirty="0">
              <a:latin typeface="Corbel"/>
              <a:cs typeface="Corbel"/>
            </a:endParaRPr>
          </a:p>
          <a:p>
            <a:pPr marL="0" indent="0">
              <a:spcBef>
                <a:spcPts val="0"/>
              </a:spcBef>
              <a:buNone/>
            </a:pPr>
            <a:r>
              <a:rPr lang="en-US" sz="3600" b="1" dirty="0" smtClean="0">
                <a:latin typeface="Corbel"/>
                <a:cs typeface="Corbel"/>
              </a:rPr>
              <a:t>“for </a:t>
            </a:r>
            <a:r>
              <a:rPr lang="en-US" sz="3600" b="1" dirty="0">
                <a:latin typeface="Corbel"/>
                <a:cs typeface="Corbel"/>
              </a:rPr>
              <a:t>in Christ Jesus you are all sons of God, through faith</a:t>
            </a:r>
            <a:r>
              <a:rPr lang="en-US" sz="3600" b="1" dirty="0" smtClean="0">
                <a:latin typeface="Corbel"/>
                <a:cs typeface="Corbel"/>
              </a:rPr>
              <a:t>. </a:t>
            </a:r>
            <a:r>
              <a:rPr lang="en-US" sz="3600" b="1" dirty="0">
                <a:latin typeface="Corbel"/>
                <a:cs typeface="Corbel"/>
              </a:rPr>
              <a:t>For as many of you as were baptized into Christ have put on Christ</a:t>
            </a:r>
            <a:r>
              <a:rPr lang="en-US" sz="3600" b="1" dirty="0" smtClean="0">
                <a:latin typeface="Corbel"/>
                <a:cs typeface="Corbel"/>
              </a:rPr>
              <a:t>.” Gal. 3.26-27</a:t>
            </a:r>
            <a:endParaRPr lang="en-US" sz="3600" b="1" dirty="0">
              <a:latin typeface="Corbel"/>
              <a:cs typeface="Corbel"/>
            </a:endParaRPr>
          </a:p>
        </p:txBody>
      </p:sp>
    </p:spTree>
    <p:extLst>
      <p:ext uri="{BB962C8B-B14F-4D97-AF65-F5344CB8AC3E}">
        <p14:creationId xmlns:p14="http://schemas.microsoft.com/office/powerpoint/2010/main" val="1821533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10403</TotalTime>
  <Words>569</Words>
  <Application>Microsoft Macintosh PowerPoint</Application>
  <PresentationFormat>On-screen Show (4:3)</PresentationFormat>
  <Paragraphs>70</Paragraphs>
  <Slides>13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Corbel</vt:lpstr>
      <vt:lpstr>Arial</vt:lpstr>
      <vt:lpstr>Office Theme</vt:lpstr>
      <vt:lpstr>PowerPoint Presentation</vt:lpstr>
      <vt:lpstr>Why the Rush to Be Baptized?</vt:lpstr>
      <vt:lpstr>Why the Rush to Be Baptized?</vt:lpstr>
      <vt:lpstr>Why the Rush to Be Baptized?</vt:lpstr>
      <vt:lpstr>Why the Rush to Be Baptized?</vt:lpstr>
      <vt:lpstr>Why the Rush to Be Baptized?</vt:lpstr>
      <vt:lpstr>Why the Rush to Be Baptized?</vt:lpstr>
      <vt:lpstr>Why the Rush to Be Baptized?</vt:lpstr>
      <vt:lpstr>Why the Rush to Be Baptized?</vt:lpstr>
      <vt:lpstr>Why the Rush to Be Baptized?</vt:lpstr>
      <vt:lpstr>All Spiritual Blessings in Christ</vt:lpstr>
      <vt:lpstr>If When You Are Baptized You Are…</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34</cp:revision>
  <dcterms:created xsi:type="dcterms:W3CDTF">2014-08-12T00:48:40Z</dcterms:created>
  <dcterms:modified xsi:type="dcterms:W3CDTF">2018-01-21T23:15:16Z</dcterms:modified>
</cp:coreProperties>
</file>