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96"/>
    <p:restoredTop sz="94692"/>
  </p:normalViewPr>
  <p:slideViewPr>
    <p:cSldViewPr snapToGrid="0" snapToObjects="1" showGuides="1">
      <p:cViewPr varScale="1">
        <p:scale>
          <a:sx n="110" d="100"/>
          <a:sy n="110" d="100"/>
        </p:scale>
        <p:origin x="1952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587B0-4B52-8C4F-B084-7CF956C2494B}" type="datetimeFigureOut">
              <a:rPr lang="en-US" smtClean="0"/>
              <a:t>1/14/18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97EAB-7600-9A4F-B537-FF8B5CED7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587B0-4B52-8C4F-B084-7CF956C2494B}" type="datetimeFigureOut">
              <a:rPr lang="en-US" smtClean="0"/>
              <a:t>1/14/18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97EAB-7600-9A4F-B537-FF8B5CED7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587B0-4B52-8C4F-B084-7CF956C2494B}" type="datetimeFigureOut">
              <a:rPr lang="en-US" smtClean="0"/>
              <a:t>1/14/18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97EAB-7600-9A4F-B537-FF8B5CED7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indent="0">
              <a:spcBef>
                <a:spcPts val="0"/>
              </a:spcBef>
              <a:buFont typeface="Arial" charset="0"/>
              <a:buNone/>
              <a:defRPr b="1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spcBef>
                <a:spcPts val="0"/>
              </a:spcBef>
              <a:buNone/>
              <a:defRPr b="1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defRPr>
            </a:lvl1pPr>
            <a:lvl2pPr marL="457200" indent="0">
              <a:spcBef>
                <a:spcPts val="0"/>
              </a:spcBef>
              <a:buNone/>
              <a:defRPr b="1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defRPr>
            </a:lvl2pPr>
            <a:lvl3pPr marL="914400" indent="0">
              <a:spcBef>
                <a:spcPts val="0"/>
              </a:spcBef>
              <a:buNone/>
              <a:defRPr b="1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defRPr>
            </a:lvl3pPr>
            <a:lvl4pPr marL="1371600" indent="0">
              <a:spcBef>
                <a:spcPts val="0"/>
              </a:spcBef>
              <a:buNone/>
              <a:defRPr b="1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defRPr>
            </a:lvl4pPr>
            <a:lvl5pPr marL="1828800" indent="0">
              <a:spcBef>
                <a:spcPts val="0"/>
              </a:spcBef>
              <a:buNone/>
              <a:defRPr b="1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indent="0">
              <a:spcBef>
                <a:spcPts val="0"/>
              </a:spcBef>
              <a:buFont typeface="Arial" charset="0"/>
              <a:buNone/>
              <a:defRPr b="1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defRPr>
            </a:lvl1pPr>
          </a:lstStyle>
          <a:p>
            <a:fld id="{EA4587B0-4B52-8C4F-B084-7CF956C2494B}" type="datetimeFigureOut">
              <a:rPr lang="en-US" smtClean="0"/>
              <a:pPr/>
              <a:t>1/14/18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97EAB-7600-9A4F-B537-FF8B5CED7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587B0-4B52-8C4F-B084-7CF956C2494B}" type="datetimeFigureOut">
              <a:rPr lang="en-US" smtClean="0"/>
              <a:t>1/14/18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97EAB-7600-9A4F-B537-FF8B5CED7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587B0-4B52-8C4F-B084-7CF956C2494B}" type="datetimeFigureOut">
              <a:rPr lang="en-US" smtClean="0"/>
              <a:t>1/14/18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97EAB-7600-9A4F-B537-FF8B5CED7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587B0-4B52-8C4F-B084-7CF956C2494B}" type="datetimeFigureOut">
              <a:rPr lang="en-US" smtClean="0"/>
              <a:t>1/14/18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97EAB-7600-9A4F-B537-FF8B5CED7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587B0-4B52-8C4F-B084-7CF956C2494B}" type="datetimeFigureOut">
              <a:rPr lang="en-US" smtClean="0"/>
              <a:t>1/14/18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97EAB-7600-9A4F-B537-FF8B5CED7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587B0-4B52-8C4F-B084-7CF956C2494B}" type="datetimeFigureOut">
              <a:rPr lang="en-US" smtClean="0"/>
              <a:t>1/14/18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97EAB-7600-9A4F-B537-FF8B5CED7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587B0-4B52-8C4F-B084-7CF956C2494B}" type="datetimeFigureOut">
              <a:rPr lang="en-US" smtClean="0"/>
              <a:t>1/14/18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97EAB-7600-9A4F-B537-FF8B5CED7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587B0-4B52-8C4F-B084-7CF956C2494B}" type="datetimeFigureOut">
              <a:rPr lang="en-US" smtClean="0"/>
              <a:t>1/14/18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97EAB-7600-9A4F-B537-FF8B5CED7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4587B0-4B52-8C4F-B084-7CF956C2494B}" type="datetimeFigureOut">
              <a:rPr lang="en-US" smtClean="0"/>
              <a:t>1/14/18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E97EAB-7600-9A4F-B537-FF8B5CED7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454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2918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T</a:t>
            </a:r>
            <a:r>
              <a:rPr lang="en-US" sz="4000" dirty="0" smtClean="0"/>
              <a:t>he </a:t>
            </a:r>
            <a:r>
              <a:rPr lang="en-US" sz="4000" dirty="0"/>
              <a:t>Nations Are in Rebellion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800" dirty="0"/>
              <a:t>They conspire together to prevent the establishment of God’s anointed</a:t>
            </a:r>
            <a:r>
              <a:rPr lang="en-US" sz="3800" dirty="0" smtClean="0"/>
              <a:t>.</a:t>
            </a:r>
            <a:endParaRPr lang="en-US" sz="3800" dirty="0"/>
          </a:p>
          <a:p>
            <a:endParaRPr lang="en-US" sz="3800" dirty="0"/>
          </a:p>
          <a:p>
            <a:r>
              <a:rPr lang="en-US" sz="3800" dirty="0" smtClean="0"/>
              <a:t>Resisting </a:t>
            </a:r>
            <a:r>
              <a:rPr lang="en-US" sz="3800" dirty="0"/>
              <a:t>David was defying God’s appointment: Psalm 89.20-27</a:t>
            </a:r>
          </a:p>
          <a:p>
            <a:endParaRPr lang="en-US" sz="3800" dirty="0"/>
          </a:p>
          <a:p>
            <a:r>
              <a:rPr lang="en-US" sz="3800" dirty="0" smtClean="0"/>
              <a:t>Resisting </a:t>
            </a:r>
            <a:r>
              <a:rPr lang="en-US" sz="3800" dirty="0"/>
              <a:t>Jesus was defying God’s appointment: Acts </a:t>
            </a:r>
            <a:r>
              <a:rPr lang="en-US" sz="3800" dirty="0" smtClean="0"/>
              <a:t>4.24-28</a:t>
            </a:r>
            <a:endParaRPr lang="en-US" sz="3800" dirty="0"/>
          </a:p>
        </p:txBody>
      </p:sp>
    </p:spTree>
    <p:extLst>
      <p:ext uri="{BB962C8B-B14F-4D97-AF65-F5344CB8AC3E}">
        <p14:creationId xmlns:p14="http://schemas.microsoft.com/office/powerpoint/2010/main" val="17300532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God’s Response to Their Rebellion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800" dirty="0"/>
              <a:t>What can man do to </a:t>
            </a:r>
            <a:r>
              <a:rPr lang="en-US" sz="3800" dirty="0" smtClean="0"/>
              <a:t>God? There </a:t>
            </a:r>
            <a:r>
              <a:rPr lang="en-US" sz="3800" dirty="0"/>
              <a:t>are no serious threats to His </a:t>
            </a:r>
            <a:r>
              <a:rPr lang="en-US" sz="3800" dirty="0" smtClean="0"/>
              <a:t>rule.</a:t>
            </a:r>
          </a:p>
          <a:p>
            <a:endParaRPr lang="en-US" sz="3800" dirty="0"/>
          </a:p>
          <a:p>
            <a:r>
              <a:rPr lang="en-US" sz="3800" dirty="0"/>
              <a:t>His divine laughter is replaced by His wrathful speech</a:t>
            </a:r>
            <a:r>
              <a:rPr lang="en-US" sz="3800" dirty="0" smtClean="0"/>
              <a:t>.</a:t>
            </a:r>
          </a:p>
          <a:p>
            <a:endParaRPr lang="en-US" sz="3800" dirty="0"/>
          </a:p>
          <a:p>
            <a:r>
              <a:rPr lang="en-US" sz="3800" dirty="0"/>
              <a:t>How could the nations resist the one who decided their fate</a:t>
            </a:r>
            <a:r>
              <a:rPr lang="en-US" sz="3800" dirty="0" smtClean="0"/>
              <a:t>?</a:t>
            </a:r>
            <a:endParaRPr lang="en-US" sz="3800" dirty="0"/>
          </a:p>
        </p:txBody>
      </p:sp>
    </p:spTree>
    <p:extLst>
      <p:ext uri="{BB962C8B-B14F-4D97-AF65-F5344CB8AC3E}">
        <p14:creationId xmlns:p14="http://schemas.microsoft.com/office/powerpoint/2010/main" val="4618501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God’s </a:t>
            </a:r>
            <a:r>
              <a:rPr lang="en-US" sz="4000" dirty="0" smtClean="0"/>
              <a:t>Solution </a:t>
            </a:r>
            <a:r>
              <a:rPr lang="en-US" sz="4000" dirty="0"/>
              <a:t>to Their Rebellion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800" dirty="0"/>
              <a:t>The </a:t>
            </a:r>
            <a:r>
              <a:rPr lang="en-US" sz="3800" dirty="0" smtClean="0"/>
              <a:t>nations are warned </a:t>
            </a:r>
            <a:r>
              <a:rPr lang="en-US" sz="3800" dirty="0"/>
              <a:t>to be wise; wisdom pays attention to </a:t>
            </a:r>
            <a:r>
              <a:rPr lang="en-US" sz="3800" dirty="0" smtClean="0"/>
              <a:t>warnings.</a:t>
            </a:r>
          </a:p>
          <a:p>
            <a:endParaRPr lang="en-US" sz="3800" dirty="0"/>
          </a:p>
          <a:p>
            <a:r>
              <a:rPr lang="en-US" sz="3800" dirty="0"/>
              <a:t>Those who </a:t>
            </a:r>
            <a:r>
              <a:rPr lang="en-US" sz="3800" dirty="0" smtClean="0"/>
              <a:t>continued </a:t>
            </a:r>
            <a:r>
              <a:rPr lang="en-US" sz="3800" dirty="0"/>
              <a:t>in </a:t>
            </a:r>
            <a:r>
              <a:rPr lang="en-US" sz="3800" dirty="0" smtClean="0"/>
              <a:t>rebellion would </a:t>
            </a:r>
            <a:r>
              <a:rPr lang="en-US" sz="3800" dirty="0"/>
              <a:t>face the wrath of the </a:t>
            </a:r>
            <a:r>
              <a:rPr lang="en-US" sz="3800" dirty="0" smtClean="0"/>
              <a:t>appointed and </a:t>
            </a:r>
            <a:r>
              <a:rPr lang="en-US" sz="3800" dirty="0"/>
              <a:t>the </a:t>
            </a:r>
            <a:r>
              <a:rPr lang="en-US" sz="3800" dirty="0" smtClean="0"/>
              <a:t>appointer.</a:t>
            </a:r>
          </a:p>
          <a:p>
            <a:endParaRPr lang="en-US" sz="3800" dirty="0"/>
          </a:p>
          <a:p>
            <a:r>
              <a:rPr lang="en-US" sz="3800" dirty="0"/>
              <a:t>Blessed is the man who takes refuge in </a:t>
            </a:r>
            <a:r>
              <a:rPr lang="en-US" sz="3800" dirty="0" smtClean="0"/>
              <a:t>Him</a:t>
            </a:r>
            <a:r>
              <a:rPr lang="en-US" sz="3800" dirty="0"/>
              <a:t>! Psalm </a:t>
            </a:r>
            <a:r>
              <a:rPr lang="en-US" sz="3800" dirty="0" smtClean="0"/>
              <a:t>1</a:t>
            </a:r>
            <a:endParaRPr lang="en-US" sz="3800" dirty="0"/>
          </a:p>
        </p:txBody>
      </p:sp>
    </p:spTree>
    <p:extLst>
      <p:ext uri="{BB962C8B-B14F-4D97-AF65-F5344CB8AC3E}">
        <p14:creationId xmlns:p14="http://schemas.microsoft.com/office/powerpoint/2010/main" val="15960541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66</TotalTime>
  <Words>124</Words>
  <Application>Microsoft Macintosh PowerPoint</Application>
  <PresentationFormat>On-screen Show (4:3)</PresentationFormat>
  <Paragraphs>18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Calibri</vt:lpstr>
      <vt:lpstr>Calibri Light</vt:lpstr>
      <vt:lpstr>Corbel</vt:lpstr>
      <vt:lpstr>Arial</vt:lpstr>
      <vt:lpstr>Office Theme</vt:lpstr>
      <vt:lpstr>PowerPoint Presentation</vt:lpstr>
      <vt:lpstr>The Nations Are in Rebellion</vt:lpstr>
      <vt:lpstr>God’s Response to Their Rebellion</vt:lpstr>
      <vt:lpstr>God’s Solution to Their Rebellion</vt:lpstr>
    </vt:vector>
  </TitlesOfParts>
  <Company/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Bryan Garlock</dc:creator>
  <cp:lastModifiedBy>Bryan Garlock</cp:lastModifiedBy>
  <cp:revision>13</cp:revision>
  <dcterms:created xsi:type="dcterms:W3CDTF">2018-01-14T21:34:54Z</dcterms:created>
  <dcterms:modified xsi:type="dcterms:W3CDTF">2018-01-14T22:41:03Z</dcterms:modified>
</cp:coreProperties>
</file>