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70" r:id="rId5"/>
    <p:sldId id="260" r:id="rId6"/>
    <p:sldId id="271" r:id="rId7"/>
    <p:sldId id="261" r:id="rId8"/>
    <p:sldId id="262" r:id="rId9"/>
    <p:sldId id="265" r:id="rId10"/>
    <p:sldId id="266"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p:restoredTop sz="94692"/>
  </p:normalViewPr>
  <p:slideViewPr>
    <p:cSldViewPr snapToGrid="0" snapToObjects="1">
      <p:cViewPr>
        <p:scale>
          <a:sx n="92" d="100"/>
          <a:sy n="92" d="100"/>
        </p:scale>
        <p:origin x="144" y="5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B89E04-7794-A243-833E-241C884E12C1}" type="datetimeFigureOut">
              <a:rPr lang="en-US" smtClean="0"/>
              <a:t>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A0C0F-06FE-2247-B5AC-E7FB61D547A3}" type="slidenum">
              <a:rPr lang="en-US" smtClean="0"/>
              <a:t>‹#›</a:t>
            </a:fld>
            <a:endParaRPr lang="en-US"/>
          </a:p>
        </p:txBody>
      </p:sp>
    </p:spTree>
    <p:extLst>
      <p:ext uri="{BB962C8B-B14F-4D97-AF65-F5344CB8AC3E}">
        <p14:creationId xmlns:p14="http://schemas.microsoft.com/office/powerpoint/2010/main" val="592002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B89E04-7794-A243-833E-241C884E12C1}" type="datetimeFigureOut">
              <a:rPr lang="en-US" smtClean="0"/>
              <a:t>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A0C0F-06FE-2247-B5AC-E7FB61D547A3}" type="slidenum">
              <a:rPr lang="en-US" smtClean="0"/>
              <a:t>‹#›</a:t>
            </a:fld>
            <a:endParaRPr lang="en-US"/>
          </a:p>
        </p:txBody>
      </p:sp>
    </p:spTree>
    <p:extLst>
      <p:ext uri="{BB962C8B-B14F-4D97-AF65-F5344CB8AC3E}">
        <p14:creationId xmlns:p14="http://schemas.microsoft.com/office/powerpoint/2010/main" val="1262586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B89E04-7794-A243-833E-241C884E12C1}" type="datetimeFigureOut">
              <a:rPr lang="en-US" smtClean="0"/>
              <a:t>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A0C0F-06FE-2247-B5AC-E7FB61D547A3}" type="slidenum">
              <a:rPr lang="en-US" smtClean="0"/>
              <a:t>‹#›</a:t>
            </a:fld>
            <a:endParaRPr lang="en-US"/>
          </a:p>
        </p:txBody>
      </p:sp>
    </p:spTree>
    <p:extLst>
      <p:ext uri="{BB962C8B-B14F-4D97-AF65-F5344CB8AC3E}">
        <p14:creationId xmlns:p14="http://schemas.microsoft.com/office/powerpoint/2010/main" val="2585815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B89E04-7794-A243-833E-241C884E12C1}" type="datetimeFigureOut">
              <a:rPr lang="en-US" smtClean="0"/>
              <a:t>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A0C0F-06FE-2247-B5AC-E7FB61D547A3}" type="slidenum">
              <a:rPr lang="en-US" smtClean="0"/>
              <a:t>‹#›</a:t>
            </a:fld>
            <a:endParaRPr lang="en-US"/>
          </a:p>
        </p:txBody>
      </p:sp>
    </p:spTree>
    <p:extLst>
      <p:ext uri="{BB962C8B-B14F-4D97-AF65-F5344CB8AC3E}">
        <p14:creationId xmlns:p14="http://schemas.microsoft.com/office/powerpoint/2010/main" val="937064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B89E04-7794-A243-833E-241C884E12C1}" type="datetimeFigureOut">
              <a:rPr lang="en-US" smtClean="0"/>
              <a:t>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A0C0F-06FE-2247-B5AC-E7FB61D547A3}" type="slidenum">
              <a:rPr lang="en-US" smtClean="0"/>
              <a:t>‹#›</a:t>
            </a:fld>
            <a:endParaRPr lang="en-US"/>
          </a:p>
        </p:txBody>
      </p:sp>
    </p:spTree>
    <p:extLst>
      <p:ext uri="{BB962C8B-B14F-4D97-AF65-F5344CB8AC3E}">
        <p14:creationId xmlns:p14="http://schemas.microsoft.com/office/powerpoint/2010/main" val="3140476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B89E04-7794-A243-833E-241C884E12C1}" type="datetimeFigureOut">
              <a:rPr lang="en-US" smtClean="0"/>
              <a:t>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BA0C0F-06FE-2247-B5AC-E7FB61D547A3}" type="slidenum">
              <a:rPr lang="en-US" smtClean="0"/>
              <a:t>‹#›</a:t>
            </a:fld>
            <a:endParaRPr lang="en-US"/>
          </a:p>
        </p:txBody>
      </p:sp>
    </p:spTree>
    <p:extLst>
      <p:ext uri="{BB962C8B-B14F-4D97-AF65-F5344CB8AC3E}">
        <p14:creationId xmlns:p14="http://schemas.microsoft.com/office/powerpoint/2010/main" val="692935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B89E04-7794-A243-833E-241C884E12C1}" type="datetimeFigureOut">
              <a:rPr lang="en-US" smtClean="0"/>
              <a:t>1/7/18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BA0C0F-06FE-2247-B5AC-E7FB61D547A3}" type="slidenum">
              <a:rPr lang="en-US" smtClean="0"/>
              <a:t>‹#›</a:t>
            </a:fld>
            <a:endParaRPr lang="en-US"/>
          </a:p>
        </p:txBody>
      </p:sp>
    </p:spTree>
    <p:extLst>
      <p:ext uri="{BB962C8B-B14F-4D97-AF65-F5344CB8AC3E}">
        <p14:creationId xmlns:p14="http://schemas.microsoft.com/office/powerpoint/2010/main" val="3245522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B89E04-7794-A243-833E-241C884E12C1}" type="datetimeFigureOut">
              <a:rPr lang="en-US" smtClean="0"/>
              <a:t>1/7/18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BA0C0F-06FE-2247-B5AC-E7FB61D547A3}" type="slidenum">
              <a:rPr lang="en-US" smtClean="0"/>
              <a:t>‹#›</a:t>
            </a:fld>
            <a:endParaRPr lang="en-US"/>
          </a:p>
        </p:txBody>
      </p:sp>
    </p:spTree>
    <p:extLst>
      <p:ext uri="{BB962C8B-B14F-4D97-AF65-F5344CB8AC3E}">
        <p14:creationId xmlns:p14="http://schemas.microsoft.com/office/powerpoint/2010/main" val="4191857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B89E04-7794-A243-833E-241C884E12C1}" type="datetimeFigureOut">
              <a:rPr lang="en-US" smtClean="0"/>
              <a:t>1/7/18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BA0C0F-06FE-2247-B5AC-E7FB61D547A3}" type="slidenum">
              <a:rPr lang="en-US" smtClean="0"/>
              <a:t>‹#›</a:t>
            </a:fld>
            <a:endParaRPr lang="en-US"/>
          </a:p>
        </p:txBody>
      </p:sp>
    </p:spTree>
    <p:extLst>
      <p:ext uri="{BB962C8B-B14F-4D97-AF65-F5344CB8AC3E}">
        <p14:creationId xmlns:p14="http://schemas.microsoft.com/office/powerpoint/2010/main" val="3814965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B89E04-7794-A243-833E-241C884E12C1}" type="datetimeFigureOut">
              <a:rPr lang="en-US" smtClean="0"/>
              <a:t>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BA0C0F-06FE-2247-B5AC-E7FB61D547A3}" type="slidenum">
              <a:rPr lang="en-US" smtClean="0"/>
              <a:t>‹#›</a:t>
            </a:fld>
            <a:endParaRPr lang="en-US"/>
          </a:p>
        </p:txBody>
      </p:sp>
    </p:spTree>
    <p:extLst>
      <p:ext uri="{BB962C8B-B14F-4D97-AF65-F5344CB8AC3E}">
        <p14:creationId xmlns:p14="http://schemas.microsoft.com/office/powerpoint/2010/main" val="411246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B89E04-7794-A243-833E-241C884E12C1}" type="datetimeFigureOut">
              <a:rPr lang="en-US" smtClean="0"/>
              <a:t>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BA0C0F-06FE-2247-B5AC-E7FB61D547A3}" type="slidenum">
              <a:rPr lang="en-US" smtClean="0"/>
              <a:t>‹#›</a:t>
            </a:fld>
            <a:endParaRPr lang="en-US"/>
          </a:p>
        </p:txBody>
      </p:sp>
    </p:spTree>
    <p:extLst>
      <p:ext uri="{BB962C8B-B14F-4D97-AF65-F5344CB8AC3E}">
        <p14:creationId xmlns:p14="http://schemas.microsoft.com/office/powerpoint/2010/main" val="2958993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B89E04-7794-A243-833E-241C884E12C1}" type="datetimeFigureOut">
              <a:rPr lang="en-US" smtClean="0"/>
              <a:t>1/7/18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A0C0F-06FE-2247-B5AC-E7FB61D547A3}" type="slidenum">
              <a:rPr lang="en-US" smtClean="0"/>
              <a:t>‹#›</a:t>
            </a:fld>
            <a:endParaRPr lang="en-US"/>
          </a:p>
        </p:txBody>
      </p:sp>
    </p:spTree>
    <p:extLst>
      <p:ext uri="{BB962C8B-B14F-4D97-AF65-F5344CB8AC3E}">
        <p14:creationId xmlns:p14="http://schemas.microsoft.com/office/powerpoint/2010/main" val="667787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kern="1200">
          <a:solidFill>
            <a:srgbClr val="FFFFFF"/>
          </a:solidFill>
          <a:latin typeface="Corbel"/>
          <a:ea typeface="+mj-ea"/>
          <a:cs typeface="Corbel"/>
        </a:defRPr>
      </a:lvl1pPr>
    </p:titleStyle>
    <p:bodyStyle>
      <a:lvl1pPr marL="0" indent="0" algn="l" defTabSz="457200" rtl="0" eaLnBrk="1" latinLnBrk="0" hangingPunct="1">
        <a:spcBef>
          <a:spcPct val="20000"/>
        </a:spcBef>
        <a:buFont typeface="Arial"/>
        <a:buNone/>
        <a:defRPr sz="3200" b="1" kern="1200">
          <a:solidFill>
            <a:srgbClr val="FFFFFF"/>
          </a:solidFill>
          <a:latin typeface="Corbel"/>
          <a:ea typeface="+mn-ea"/>
          <a:cs typeface="Corbel"/>
        </a:defRPr>
      </a:lvl1pPr>
      <a:lvl2pPr marL="457200" indent="0" algn="l" defTabSz="457200" rtl="0" eaLnBrk="1" latinLnBrk="0" hangingPunct="1">
        <a:spcBef>
          <a:spcPct val="20000"/>
        </a:spcBef>
        <a:buFont typeface="Arial"/>
        <a:buNone/>
        <a:defRPr sz="2800" b="1" kern="1200">
          <a:solidFill>
            <a:srgbClr val="FFFFFF"/>
          </a:solidFill>
          <a:latin typeface="Corbel"/>
          <a:ea typeface="+mn-ea"/>
          <a:cs typeface="Corbel"/>
        </a:defRPr>
      </a:lvl2pPr>
      <a:lvl3pPr marL="914400" indent="0" algn="l" defTabSz="457200" rtl="0" eaLnBrk="1" latinLnBrk="0" hangingPunct="1">
        <a:spcBef>
          <a:spcPct val="20000"/>
        </a:spcBef>
        <a:buFont typeface="Arial"/>
        <a:buNone/>
        <a:defRPr sz="2400" b="1" kern="1200">
          <a:solidFill>
            <a:srgbClr val="FFFFFF"/>
          </a:solidFill>
          <a:latin typeface="Corbel"/>
          <a:ea typeface="+mn-ea"/>
          <a:cs typeface="Corbel"/>
        </a:defRPr>
      </a:lvl3pPr>
      <a:lvl4pPr marL="1371600" indent="0" algn="l" defTabSz="457200" rtl="0" eaLnBrk="1" latinLnBrk="0" hangingPunct="1">
        <a:spcBef>
          <a:spcPct val="20000"/>
        </a:spcBef>
        <a:buFont typeface="Arial"/>
        <a:buNone/>
        <a:defRPr sz="2000" b="1" kern="1200">
          <a:solidFill>
            <a:srgbClr val="FFFFFF"/>
          </a:solidFill>
          <a:latin typeface="Corbel"/>
          <a:ea typeface="+mn-ea"/>
          <a:cs typeface="Corbel"/>
        </a:defRPr>
      </a:lvl4pPr>
      <a:lvl5pPr marL="1828800" indent="0" algn="l" defTabSz="457200" rtl="0" eaLnBrk="1" latinLnBrk="0" hangingPunct="1">
        <a:spcBef>
          <a:spcPct val="20000"/>
        </a:spcBef>
        <a:buFont typeface="Arial"/>
        <a:buNone/>
        <a:defRPr sz="2000" b="1" kern="1200">
          <a:solidFill>
            <a:srgbClr val="FFFFFF"/>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2119195"/>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The Lord Knows the Ways of</a:t>
            </a:r>
            <a:br>
              <a:rPr lang="en-US" dirty="0" smtClean="0"/>
            </a:br>
            <a:r>
              <a:rPr lang="en-US" dirty="0" smtClean="0"/>
              <a:t>the Righteous and the Wicked</a:t>
            </a:r>
            <a:endParaRPr lang="en-US" dirty="0"/>
          </a:p>
        </p:txBody>
      </p:sp>
      <p:sp>
        <p:nvSpPr>
          <p:cNvPr id="3" name="Content Placeholder 2"/>
          <p:cNvSpPr>
            <a:spLocks noGrp="1"/>
          </p:cNvSpPr>
          <p:nvPr>
            <p:ph idx="1"/>
          </p:nvPr>
        </p:nvSpPr>
        <p:spPr/>
        <p:txBody>
          <a:bodyPr>
            <a:normAutofit/>
          </a:bodyPr>
          <a:lstStyle/>
          <a:p>
            <a:pPr algn="ctr"/>
            <a:endParaRPr lang="en-US" sz="3000" dirty="0" smtClean="0"/>
          </a:p>
          <a:p>
            <a:pPr algn="ctr"/>
            <a:r>
              <a:rPr lang="en-US" sz="3000" dirty="0" smtClean="0"/>
              <a:t>We </a:t>
            </a:r>
            <a:r>
              <a:rPr lang="en-US" sz="3000" dirty="0"/>
              <a:t>can hide nothing from Him: Psalm 139.7-12</a:t>
            </a:r>
          </a:p>
          <a:p>
            <a:pPr algn="ctr"/>
            <a:r>
              <a:rPr lang="en-US" sz="3000" dirty="0" smtClean="0"/>
              <a:t>We </a:t>
            </a:r>
            <a:r>
              <a:rPr lang="en-US" sz="3000" dirty="0"/>
              <a:t>will answer for the things done: 2 Cor. </a:t>
            </a:r>
            <a:r>
              <a:rPr lang="en-US" sz="3000" dirty="0" smtClean="0"/>
              <a:t>5.10</a:t>
            </a:r>
          </a:p>
          <a:p>
            <a:pPr algn="ctr"/>
            <a:r>
              <a:rPr lang="en-US" sz="3000" dirty="0"/>
              <a:t>The Lord knows those who are His: 2 Tim. </a:t>
            </a:r>
            <a:r>
              <a:rPr lang="en-US" sz="3000" dirty="0" smtClean="0"/>
              <a:t>2.19</a:t>
            </a:r>
            <a:endParaRPr lang="en-US" sz="3000" dirty="0"/>
          </a:p>
          <a:p>
            <a:pPr algn="ctr"/>
            <a:r>
              <a:rPr lang="en-US" sz="3000" dirty="0" smtClean="0"/>
              <a:t>The </a:t>
            </a:r>
            <a:r>
              <a:rPr lang="en-US" sz="3000" dirty="0"/>
              <a:t>way of the ungodly will </a:t>
            </a:r>
            <a:r>
              <a:rPr lang="en-US" sz="3000" dirty="0" smtClean="0"/>
              <a:t>perish!</a:t>
            </a:r>
            <a:endParaRPr lang="en-US" sz="3000" dirty="0"/>
          </a:p>
        </p:txBody>
      </p:sp>
    </p:spTree>
    <p:extLst>
      <p:ext uri="{BB962C8B-B14F-4D97-AF65-F5344CB8AC3E}">
        <p14:creationId xmlns:p14="http://schemas.microsoft.com/office/powerpoint/2010/main" val="3688271412"/>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2186041" y="132790"/>
            <a:ext cx="4771918" cy="4986514"/>
          </a:xfrm>
        </p:spPr>
        <p:txBody>
          <a:bodyPr>
            <a:noAutofit/>
          </a:bodyPr>
          <a:lstStyle/>
          <a:p>
            <a:pPr marL="0" indent="0" algn="ctr">
              <a:spcBef>
                <a:spcPts val="0"/>
              </a:spcBef>
              <a:buNone/>
            </a:pPr>
            <a:r>
              <a:rPr lang="en-US" sz="4500" dirty="0" smtClean="0">
                <a:solidFill>
                  <a:schemeClr val="bg1"/>
                </a:solidFill>
              </a:rPr>
              <a:t>For the sinner:</a:t>
            </a:r>
          </a:p>
          <a:p>
            <a:pPr marL="0" indent="0" algn="ctr">
              <a:spcBef>
                <a:spcPts val="0"/>
              </a:spcBef>
              <a:buNone/>
            </a:pPr>
            <a:r>
              <a:rPr lang="en-US" sz="2800" b="0" dirty="0" smtClean="0">
                <a:solidFill>
                  <a:schemeClr val="bg1"/>
                </a:solidFill>
              </a:rPr>
              <a:t>Believe</a:t>
            </a:r>
            <a:r>
              <a:rPr lang="en-US" sz="2800" dirty="0" smtClean="0">
                <a:solidFill>
                  <a:schemeClr val="bg1"/>
                </a:solidFill>
              </a:rPr>
              <a:t>: Acts 16.31</a:t>
            </a:r>
          </a:p>
          <a:p>
            <a:pPr marL="0" indent="0" algn="ctr">
              <a:spcBef>
                <a:spcPts val="0"/>
              </a:spcBef>
              <a:buNone/>
            </a:pPr>
            <a:r>
              <a:rPr lang="en-US" sz="2800" b="0" dirty="0" smtClean="0">
                <a:solidFill>
                  <a:schemeClr val="bg1"/>
                </a:solidFill>
              </a:rPr>
              <a:t>Repent</a:t>
            </a:r>
            <a:r>
              <a:rPr lang="en-US" sz="2800" dirty="0" smtClean="0">
                <a:solidFill>
                  <a:schemeClr val="bg1"/>
                </a:solidFill>
              </a:rPr>
              <a:t>: Acts 2.38</a:t>
            </a:r>
          </a:p>
          <a:p>
            <a:pPr marL="0" indent="0" algn="ctr">
              <a:spcBef>
                <a:spcPts val="0"/>
              </a:spcBef>
              <a:buNone/>
            </a:pPr>
            <a:r>
              <a:rPr lang="en-US" sz="2800" b="0" dirty="0" smtClean="0">
                <a:solidFill>
                  <a:schemeClr val="bg1"/>
                </a:solidFill>
              </a:rPr>
              <a:t>Confess faith</a:t>
            </a:r>
            <a:r>
              <a:rPr lang="en-US" sz="2800" dirty="0" smtClean="0">
                <a:solidFill>
                  <a:schemeClr val="bg1"/>
                </a:solidFill>
              </a:rPr>
              <a:t>: 1 Tim. 6.12</a:t>
            </a:r>
          </a:p>
          <a:p>
            <a:pPr marL="0" indent="0" algn="ctr">
              <a:spcBef>
                <a:spcPts val="0"/>
              </a:spcBef>
              <a:buNone/>
            </a:pPr>
            <a:r>
              <a:rPr lang="en-US" sz="2800" b="0" dirty="0" smtClean="0">
                <a:solidFill>
                  <a:schemeClr val="bg1"/>
                </a:solidFill>
              </a:rPr>
              <a:t>Be immersed</a:t>
            </a:r>
            <a:r>
              <a:rPr lang="en-US" sz="2800" dirty="0" smtClean="0">
                <a:solidFill>
                  <a:schemeClr val="bg1"/>
                </a:solidFill>
              </a:rPr>
              <a:t>: Acts 22.16</a:t>
            </a:r>
          </a:p>
          <a:p>
            <a:pPr marL="0" indent="0" algn="ctr">
              <a:spcBef>
                <a:spcPts val="0"/>
              </a:spcBef>
              <a:buNone/>
            </a:pPr>
            <a:endParaRPr lang="en-US" sz="2800" dirty="0">
              <a:solidFill>
                <a:schemeClr val="bg1"/>
              </a:solidFill>
            </a:endParaRPr>
          </a:p>
          <a:p>
            <a:pPr marL="0" indent="0" algn="ctr">
              <a:spcBef>
                <a:spcPts val="0"/>
              </a:spcBef>
              <a:buNone/>
            </a:pPr>
            <a:r>
              <a:rPr lang="en-US" sz="4500" dirty="0" smtClean="0">
                <a:solidFill>
                  <a:schemeClr val="bg1"/>
                </a:solidFill>
              </a:rPr>
              <a:t>For the saint:</a:t>
            </a:r>
          </a:p>
          <a:p>
            <a:pPr marL="0" indent="0" algn="ctr">
              <a:spcBef>
                <a:spcPts val="0"/>
              </a:spcBef>
              <a:buNone/>
            </a:pPr>
            <a:r>
              <a:rPr lang="en-US" sz="2800" b="0" dirty="0" smtClean="0">
                <a:solidFill>
                  <a:schemeClr val="bg1"/>
                </a:solidFill>
              </a:rPr>
              <a:t>Remain faithful</a:t>
            </a:r>
            <a:r>
              <a:rPr lang="en-US" sz="2800" dirty="0" smtClean="0">
                <a:solidFill>
                  <a:schemeClr val="bg1"/>
                </a:solidFill>
              </a:rPr>
              <a:t>: Rev. 2.10</a:t>
            </a:r>
          </a:p>
          <a:p>
            <a:pPr marL="0" indent="0" algn="ctr">
              <a:spcBef>
                <a:spcPts val="0"/>
              </a:spcBef>
              <a:buNone/>
            </a:pPr>
            <a:r>
              <a:rPr lang="en-US" sz="2800" b="0" dirty="0" smtClean="0">
                <a:solidFill>
                  <a:schemeClr val="bg1"/>
                </a:solidFill>
              </a:rPr>
              <a:t>Repent</a:t>
            </a:r>
            <a:r>
              <a:rPr lang="en-US" sz="2800" dirty="0" smtClean="0">
                <a:solidFill>
                  <a:schemeClr val="bg1"/>
                </a:solidFill>
              </a:rPr>
              <a:t>: Col. 3.5</a:t>
            </a:r>
          </a:p>
          <a:p>
            <a:pPr marL="0" indent="0" algn="ctr">
              <a:spcBef>
                <a:spcPts val="0"/>
              </a:spcBef>
              <a:buNone/>
            </a:pPr>
            <a:r>
              <a:rPr lang="en-US" sz="2800" b="0" dirty="0" smtClean="0">
                <a:solidFill>
                  <a:schemeClr val="bg1"/>
                </a:solidFill>
              </a:rPr>
              <a:t>Confess faults</a:t>
            </a:r>
            <a:r>
              <a:rPr lang="en-US" sz="2800" dirty="0" smtClean="0">
                <a:solidFill>
                  <a:schemeClr val="bg1"/>
                </a:solidFill>
              </a:rPr>
              <a:t>: 1 John 1.9</a:t>
            </a:r>
          </a:p>
        </p:txBody>
      </p:sp>
    </p:spTree>
    <p:extLst>
      <p:ext uri="{BB962C8B-B14F-4D97-AF65-F5344CB8AC3E}">
        <p14:creationId xmlns:p14="http://schemas.microsoft.com/office/powerpoint/2010/main" val="1155720601"/>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Blessed is the Man Who Does No Evil</a:t>
            </a:r>
            <a:endParaRPr lang="en-US" dirty="0"/>
          </a:p>
        </p:txBody>
      </p:sp>
      <p:sp>
        <p:nvSpPr>
          <p:cNvPr id="3" name="Content Placeholder 2"/>
          <p:cNvSpPr>
            <a:spLocks noGrp="1"/>
          </p:cNvSpPr>
          <p:nvPr>
            <p:ph idx="1"/>
          </p:nvPr>
        </p:nvSpPr>
        <p:spPr>
          <a:xfrm>
            <a:off x="457200" y="1600200"/>
            <a:ext cx="8340436" cy="4525963"/>
          </a:xfrm>
        </p:spPr>
        <p:txBody>
          <a:bodyPr>
            <a:normAutofit/>
          </a:bodyPr>
          <a:lstStyle/>
          <a:p>
            <a:pPr>
              <a:lnSpc>
                <a:spcPct val="90000"/>
              </a:lnSpc>
              <a:spcBef>
                <a:spcPts val="0"/>
              </a:spcBef>
            </a:pPr>
            <a:r>
              <a:rPr lang="en-US" dirty="0" smtClean="0"/>
              <a:t>He doesn’t </a:t>
            </a:r>
            <a:r>
              <a:rPr lang="en-US" dirty="0"/>
              <a:t>walk in the counsel of the </a:t>
            </a:r>
            <a:r>
              <a:rPr lang="en-US" dirty="0" smtClean="0"/>
              <a:t>ungodly:</a:t>
            </a:r>
          </a:p>
          <a:p>
            <a:pPr>
              <a:lnSpc>
                <a:spcPct val="90000"/>
              </a:lnSpc>
              <a:spcBef>
                <a:spcPts val="0"/>
              </a:spcBef>
            </a:pPr>
            <a:r>
              <a:rPr lang="en-US" dirty="0" smtClean="0"/>
              <a:t>Prov</a:t>
            </a:r>
            <a:r>
              <a:rPr lang="en-US" dirty="0"/>
              <a:t>. 1.10-</a:t>
            </a:r>
            <a:r>
              <a:rPr lang="en-US" dirty="0" smtClean="0"/>
              <a:t>19</a:t>
            </a:r>
          </a:p>
          <a:p>
            <a:pPr>
              <a:lnSpc>
                <a:spcPct val="90000"/>
              </a:lnSpc>
              <a:spcBef>
                <a:spcPts val="0"/>
              </a:spcBef>
            </a:pPr>
            <a:endParaRPr lang="en-US" dirty="0"/>
          </a:p>
          <a:p>
            <a:pPr>
              <a:lnSpc>
                <a:spcPct val="90000"/>
              </a:lnSpc>
              <a:spcBef>
                <a:spcPts val="0"/>
              </a:spcBef>
            </a:pPr>
            <a:r>
              <a:rPr lang="en-US" dirty="0" smtClean="0"/>
              <a:t>He doesn’t </a:t>
            </a:r>
            <a:r>
              <a:rPr lang="en-US" dirty="0" smtClean="0"/>
              <a:t>stand in the path of </a:t>
            </a:r>
            <a:r>
              <a:rPr lang="en-US" dirty="0" smtClean="0"/>
              <a:t>sinners:</a:t>
            </a:r>
          </a:p>
          <a:p>
            <a:pPr>
              <a:lnSpc>
                <a:spcPct val="90000"/>
              </a:lnSpc>
              <a:spcBef>
                <a:spcPts val="0"/>
              </a:spcBef>
            </a:pPr>
            <a:r>
              <a:rPr lang="en-US" dirty="0" smtClean="0"/>
              <a:t>1 </a:t>
            </a:r>
            <a:r>
              <a:rPr lang="en-US" dirty="0" smtClean="0"/>
              <a:t>Tim. 5.22; Eph. 5.11</a:t>
            </a:r>
          </a:p>
          <a:p>
            <a:pPr>
              <a:lnSpc>
                <a:spcPct val="90000"/>
              </a:lnSpc>
              <a:spcBef>
                <a:spcPts val="0"/>
              </a:spcBef>
            </a:pPr>
            <a:endParaRPr lang="en-US" dirty="0"/>
          </a:p>
          <a:p>
            <a:pPr>
              <a:lnSpc>
                <a:spcPct val="90000"/>
              </a:lnSpc>
              <a:spcBef>
                <a:spcPts val="0"/>
              </a:spcBef>
            </a:pPr>
            <a:r>
              <a:rPr lang="en-US" dirty="0" smtClean="0"/>
              <a:t>He doesn’t </a:t>
            </a:r>
            <a:r>
              <a:rPr lang="en-US" dirty="0" smtClean="0"/>
              <a:t>sit in the seat of the scornful: Psalm </a:t>
            </a:r>
            <a:r>
              <a:rPr lang="en-US" dirty="0"/>
              <a:t>26.4-5; Prov. 13.20; 1 Cor. </a:t>
            </a:r>
            <a:r>
              <a:rPr lang="en-US" dirty="0" smtClean="0"/>
              <a:t>15.33</a:t>
            </a:r>
            <a:endParaRPr lang="en-US" dirty="0"/>
          </a:p>
        </p:txBody>
      </p:sp>
    </p:spTree>
    <p:extLst>
      <p:ext uri="{BB962C8B-B14F-4D97-AF65-F5344CB8AC3E}">
        <p14:creationId xmlns:p14="http://schemas.microsoft.com/office/powerpoint/2010/main" val="3866633670"/>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Blessed is the Man Who Does No Evil</a:t>
            </a:r>
            <a:endParaRPr lang="en-US" dirty="0"/>
          </a:p>
        </p:txBody>
      </p:sp>
      <p:sp>
        <p:nvSpPr>
          <p:cNvPr id="3" name="Content Placeholder 2"/>
          <p:cNvSpPr>
            <a:spLocks noGrp="1"/>
          </p:cNvSpPr>
          <p:nvPr>
            <p:ph idx="1"/>
          </p:nvPr>
        </p:nvSpPr>
        <p:spPr/>
        <p:txBody>
          <a:bodyPr>
            <a:normAutofit/>
          </a:bodyPr>
          <a:lstStyle/>
          <a:p>
            <a:pPr algn="ctr">
              <a:spcBef>
                <a:spcPts val="0"/>
              </a:spcBef>
            </a:pPr>
            <a:r>
              <a:rPr lang="is-IS" sz="4200" dirty="0" smtClean="0"/>
              <a:t>…</a:t>
            </a:r>
            <a:r>
              <a:rPr lang="en-US" sz="4200" dirty="0" smtClean="0"/>
              <a:t>while </a:t>
            </a:r>
            <a:r>
              <a:rPr lang="en-US" sz="4200" dirty="0"/>
              <a:t>evil people and impostors will go on from bad to worse, deceiving and being deceived</a:t>
            </a:r>
            <a:r>
              <a:rPr lang="en-US" sz="4200" dirty="0" smtClean="0"/>
              <a:t>.</a:t>
            </a:r>
          </a:p>
          <a:p>
            <a:pPr algn="ctr">
              <a:spcBef>
                <a:spcPts val="0"/>
              </a:spcBef>
            </a:pPr>
            <a:r>
              <a:rPr lang="en-US" sz="4200" dirty="0" smtClean="0"/>
              <a:t>2 Timothy 3.13</a:t>
            </a:r>
          </a:p>
        </p:txBody>
      </p:sp>
    </p:spTree>
    <p:extLst>
      <p:ext uri="{BB962C8B-B14F-4D97-AF65-F5344CB8AC3E}">
        <p14:creationId xmlns:p14="http://schemas.microsoft.com/office/powerpoint/2010/main" val="1341804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Blessed is the Man Who Does No Evil</a:t>
            </a:r>
            <a:endParaRPr lang="en-US" dirty="0"/>
          </a:p>
        </p:txBody>
      </p:sp>
      <p:sp>
        <p:nvSpPr>
          <p:cNvPr id="3" name="Content Placeholder 2"/>
          <p:cNvSpPr>
            <a:spLocks noGrp="1"/>
          </p:cNvSpPr>
          <p:nvPr>
            <p:ph idx="1"/>
          </p:nvPr>
        </p:nvSpPr>
        <p:spPr/>
        <p:txBody>
          <a:bodyPr>
            <a:normAutofit/>
          </a:bodyPr>
          <a:lstStyle/>
          <a:p>
            <a:pPr algn="ctr">
              <a:lnSpc>
                <a:spcPct val="90000"/>
              </a:lnSpc>
              <a:spcBef>
                <a:spcPts val="0"/>
              </a:spcBef>
            </a:pPr>
            <a:r>
              <a:rPr lang="en-US" sz="4400" dirty="0" smtClean="0"/>
              <a:t>Sin takes </a:t>
            </a:r>
            <a:r>
              <a:rPr lang="en-US" sz="4400" dirty="0"/>
              <a:t>you further than you would want to go, keeps you longer than you would want to stay, and cost you more than you would want to pay.</a:t>
            </a:r>
            <a:endParaRPr lang="en-US" sz="4400" dirty="0" smtClean="0"/>
          </a:p>
        </p:txBody>
      </p:sp>
    </p:spTree>
    <p:extLst>
      <p:ext uri="{BB962C8B-B14F-4D97-AF65-F5344CB8AC3E}">
        <p14:creationId xmlns:p14="http://schemas.microsoft.com/office/powerpoint/2010/main" val="55800537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952" y="274638"/>
            <a:ext cx="7236096" cy="1143000"/>
          </a:xfrm>
        </p:spPr>
        <p:txBody>
          <a:bodyPr>
            <a:noAutofit/>
          </a:bodyPr>
          <a:lstStyle/>
          <a:p>
            <a:r>
              <a:rPr lang="en-US" sz="4000" dirty="0" smtClean="0"/>
              <a:t>Blessed is the Man Who Practices Righteousness</a:t>
            </a:r>
            <a:endParaRPr lang="en-US" sz="4000" dirty="0"/>
          </a:p>
        </p:txBody>
      </p:sp>
      <p:sp>
        <p:nvSpPr>
          <p:cNvPr id="3" name="Content Placeholder 2"/>
          <p:cNvSpPr>
            <a:spLocks noGrp="1"/>
          </p:cNvSpPr>
          <p:nvPr>
            <p:ph idx="1"/>
          </p:nvPr>
        </p:nvSpPr>
        <p:spPr/>
        <p:txBody>
          <a:bodyPr>
            <a:normAutofit/>
          </a:bodyPr>
          <a:lstStyle/>
          <a:p>
            <a:pPr>
              <a:spcBef>
                <a:spcPts val="0"/>
              </a:spcBef>
            </a:pPr>
            <a:r>
              <a:rPr lang="en-US" dirty="0" smtClean="0"/>
              <a:t>He </a:t>
            </a:r>
            <a:r>
              <a:rPr lang="en-US" dirty="0" smtClean="0"/>
              <a:t>delights </a:t>
            </a:r>
            <a:r>
              <a:rPr lang="en-US" dirty="0"/>
              <a:t>in the law of the Lord: Psalm </a:t>
            </a:r>
            <a:r>
              <a:rPr lang="en-US" dirty="0" smtClean="0"/>
              <a:t>40.8</a:t>
            </a:r>
          </a:p>
          <a:p>
            <a:pPr>
              <a:spcBef>
                <a:spcPts val="0"/>
              </a:spcBef>
            </a:pPr>
            <a:endParaRPr lang="en-US" dirty="0" smtClean="0"/>
          </a:p>
          <a:p>
            <a:pPr>
              <a:spcBef>
                <a:spcPts val="0"/>
              </a:spcBef>
            </a:pPr>
            <a:r>
              <a:rPr lang="en-US" dirty="0" smtClean="0"/>
              <a:t>He meditates </a:t>
            </a:r>
            <a:r>
              <a:rPr lang="en-US" dirty="0"/>
              <a:t>in His law day and </a:t>
            </a:r>
            <a:r>
              <a:rPr lang="en-US" dirty="0" smtClean="0"/>
              <a:t>night</a:t>
            </a:r>
            <a:r>
              <a:rPr lang="en-US" dirty="0"/>
              <a:t>.</a:t>
            </a:r>
            <a:endParaRPr lang="en-US" dirty="0"/>
          </a:p>
        </p:txBody>
      </p:sp>
    </p:spTree>
    <p:extLst>
      <p:ext uri="{BB962C8B-B14F-4D97-AF65-F5344CB8AC3E}">
        <p14:creationId xmlns:p14="http://schemas.microsoft.com/office/powerpoint/2010/main" val="3254062834"/>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952" y="274638"/>
            <a:ext cx="7236096" cy="1143000"/>
          </a:xfrm>
        </p:spPr>
        <p:txBody>
          <a:bodyPr>
            <a:noAutofit/>
          </a:bodyPr>
          <a:lstStyle/>
          <a:p>
            <a:r>
              <a:rPr lang="en-US" sz="4000" dirty="0" smtClean="0"/>
              <a:t>Blessed is the Man Who Practices Righteousness</a:t>
            </a:r>
            <a:endParaRPr lang="en-US" sz="4000" dirty="0"/>
          </a:p>
        </p:txBody>
      </p:sp>
      <p:sp>
        <p:nvSpPr>
          <p:cNvPr id="3" name="Content Placeholder 2"/>
          <p:cNvSpPr>
            <a:spLocks noGrp="1"/>
          </p:cNvSpPr>
          <p:nvPr>
            <p:ph idx="1"/>
          </p:nvPr>
        </p:nvSpPr>
        <p:spPr>
          <a:xfrm>
            <a:off x="457200" y="1804587"/>
            <a:ext cx="8229600" cy="3859920"/>
          </a:xfrm>
        </p:spPr>
        <p:txBody>
          <a:bodyPr>
            <a:normAutofit lnSpcReduction="10000"/>
          </a:bodyPr>
          <a:lstStyle/>
          <a:p>
            <a:pPr algn="ctr">
              <a:spcBef>
                <a:spcPts val="0"/>
              </a:spcBef>
            </a:pPr>
            <a:r>
              <a:rPr lang="en-US" sz="3600" dirty="0"/>
              <a:t>Finally, brothers, whatever is true, whatever is honorable, whatever is just, whatever is pure, whatever is lovely, whatever is commendable, if there is any excellence, if there is anything worthy of praise, think about these things</a:t>
            </a:r>
            <a:r>
              <a:rPr lang="en-US" sz="3600" dirty="0" smtClean="0"/>
              <a:t>.</a:t>
            </a:r>
          </a:p>
          <a:p>
            <a:pPr algn="ctr">
              <a:spcBef>
                <a:spcPts val="0"/>
              </a:spcBef>
            </a:pPr>
            <a:r>
              <a:rPr lang="en-US" sz="3600" dirty="0" smtClean="0"/>
              <a:t>Philippians 4.8</a:t>
            </a:r>
            <a:endParaRPr lang="en-US" sz="3600" dirty="0"/>
          </a:p>
        </p:txBody>
      </p:sp>
    </p:spTree>
    <p:extLst>
      <p:ext uri="{BB962C8B-B14F-4D97-AF65-F5344CB8AC3E}">
        <p14:creationId xmlns:p14="http://schemas.microsoft.com/office/powerpoint/2010/main" val="37895536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5115" y="274638"/>
            <a:ext cx="6593771" cy="1143000"/>
          </a:xfrm>
        </p:spPr>
        <p:txBody>
          <a:bodyPr>
            <a:noAutofit/>
          </a:bodyPr>
          <a:lstStyle/>
          <a:p>
            <a:r>
              <a:rPr lang="en-US" sz="4000" dirty="0" smtClean="0"/>
              <a:t>Blessed is the Man Who Practices Righteousness</a:t>
            </a:r>
            <a:endParaRPr lang="en-US" sz="4000" dirty="0"/>
          </a:p>
        </p:txBody>
      </p:sp>
      <p:sp>
        <p:nvSpPr>
          <p:cNvPr id="3" name="Content Placeholder 2"/>
          <p:cNvSpPr>
            <a:spLocks noGrp="1"/>
          </p:cNvSpPr>
          <p:nvPr>
            <p:ph idx="1"/>
          </p:nvPr>
        </p:nvSpPr>
        <p:spPr/>
        <p:txBody>
          <a:bodyPr>
            <a:normAutofit/>
          </a:bodyPr>
          <a:lstStyle/>
          <a:p>
            <a:pPr>
              <a:lnSpc>
                <a:spcPct val="80000"/>
              </a:lnSpc>
              <a:spcBef>
                <a:spcPts val="0"/>
              </a:spcBef>
            </a:pPr>
            <a:r>
              <a:rPr lang="en-US" dirty="0" smtClean="0"/>
              <a:t>His </a:t>
            </a:r>
            <a:r>
              <a:rPr lang="en-US" dirty="0" smtClean="0"/>
              <a:t>faith is </a:t>
            </a:r>
            <a:r>
              <a:rPr lang="en-US" dirty="0"/>
              <a:t>firmly established and is not going </a:t>
            </a:r>
            <a:r>
              <a:rPr lang="en-US" dirty="0"/>
              <a:t>anywhere, like a tree planted by the </a:t>
            </a:r>
            <a:r>
              <a:rPr lang="en-US" dirty="0" smtClean="0"/>
              <a:t>waters: </a:t>
            </a:r>
            <a:r>
              <a:rPr lang="en-US" dirty="0" smtClean="0"/>
              <a:t>Col. 2.6-8</a:t>
            </a:r>
          </a:p>
        </p:txBody>
      </p:sp>
    </p:spTree>
    <p:extLst>
      <p:ext uri="{BB962C8B-B14F-4D97-AF65-F5344CB8AC3E}">
        <p14:creationId xmlns:p14="http://schemas.microsoft.com/office/powerpoint/2010/main" val="3148899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Cursed is the Man Who Does Evil</a:t>
            </a:r>
            <a:endParaRPr lang="en-US" sz="4000" dirty="0"/>
          </a:p>
        </p:txBody>
      </p:sp>
      <p:sp>
        <p:nvSpPr>
          <p:cNvPr id="3" name="Content Placeholder 2"/>
          <p:cNvSpPr>
            <a:spLocks noGrp="1"/>
          </p:cNvSpPr>
          <p:nvPr>
            <p:ph idx="1"/>
          </p:nvPr>
        </p:nvSpPr>
        <p:spPr/>
        <p:txBody>
          <a:bodyPr>
            <a:normAutofit/>
          </a:bodyPr>
          <a:lstStyle/>
          <a:p>
            <a:pPr>
              <a:lnSpc>
                <a:spcPct val="80000"/>
              </a:lnSpc>
              <a:spcBef>
                <a:spcPts val="0"/>
              </a:spcBef>
            </a:pPr>
            <a:r>
              <a:rPr lang="en-US" dirty="0" smtClean="0"/>
              <a:t>He walks </a:t>
            </a:r>
            <a:r>
              <a:rPr lang="en-US" dirty="0"/>
              <a:t>in the counsel of the ungodly, stands in the paths of sinners and sits in the seat of the </a:t>
            </a:r>
            <a:r>
              <a:rPr lang="en-US" dirty="0" smtClean="0"/>
              <a:t>scornful.</a:t>
            </a:r>
          </a:p>
          <a:p>
            <a:pPr>
              <a:lnSpc>
                <a:spcPct val="80000"/>
              </a:lnSpc>
              <a:spcBef>
                <a:spcPts val="0"/>
              </a:spcBef>
            </a:pPr>
            <a:endParaRPr lang="en-US" dirty="0"/>
          </a:p>
          <a:p>
            <a:pPr>
              <a:lnSpc>
                <a:spcPct val="80000"/>
              </a:lnSpc>
              <a:spcBef>
                <a:spcPts val="0"/>
              </a:spcBef>
            </a:pPr>
            <a:r>
              <a:rPr lang="en-US" dirty="0" smtClean="0"/>
              <a:t>He takes </a:t>
            </a:r>
            <a:r>
              <a:rPr lang="en-US" dirty="0"/>
              <a:t>no delight in the law of the </a:t>
            </a:r>
            <a:r>
              <a:rPr lang="en-US" dirty="0" smtClean="0"/>
              <a:t>Lord.</a:t>
            </a:r>
          </a:p>
          <a:p>
            <a:pPr>
              <a:lnSpc>
                <a:spcPct val="80000"/>
              </a:lnSpc>
              <a:spcBef>
                <a:spcPts val="0"/>
              </a:spcBef>
            </a:pPr>
            <a:endParaRPr lang="en-US" dirty="0" smtClean="0"/>
          </a:p>
          <a:p>
            <a:pPr>
              <a:lnSpc>
                <a:spcPct val="80000"/>
              </a:lnSpc>
              <a:spcBef>
                <a:spcPts val="0"/>
              </a:spcBef>
            </a:pPr>
            <a:r>
              <a:rPr lang="en-US" dirty="0" smtClean="0"/>
              <a:t>He is </a:t>
            </a:r>
            <a:r>
              <a:rPr lang="en-US" dirty="0"/>
              <a:t>like the chaff of the wind</a:t>
            </a:r>
            <a:r>
              <a:rPr lang="en-US" dirty="0" smtClean="0"/>
              <a:t>.</a:t>
            </a:r>
            <a:endParaRPr lang="en-US" dirty="0"/>
          </a:p>
        </p:txBody>
      </p:sp>
    </p:spTree>
    <p:extLst>
      <p:ext uri="{BB962C8B-B14F-4D97-AF65-F5344CB8AC3E}">
        <p14:creationId xmlns:p14="http://schemas.microsoft.com/office/powerpoint/2010/main" val="648020526"/>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Cursed is the Man Who Does Evil</a:t>
            </a:r>
            <a:endParaRPr lang="en-US" sz="4000" dirty="0"/>
          </a:p>
        </p:txBody>
      </p:sp>
      <p:sp>
        <p:nvSpPr>
          <p:cNvPr id="3" name="Content Placeholder 2"/>
          <p:cNvSpPr>
            <a:spLocks noGrp="1"/>
          </p:cNvSpPr>
          <p:nvPr>
            <p:ph idx="1"/>
          </p:nvPr>
        </p:nvSpPr>
        <p:spPr/>
        <p:txBody>
          <a:bodyPr>
            <a:normAutofit/>
          </a:bodyPr>
          <a:lstStyle/>
          <a:p>
            <a:pPr>
              <a:spcBef>
                <a:spcPts val="0"/>
              </a:spcBef>
            </a:pPr>
            <a:r>
              <a:rPr lang="en-US" sz="3000" dirty="0" smtClean="0"/>
              <a:t>The wicked will not remain standing!</a:t>
            </a:r>
          </a:p>
          <a:p>
            <a:pPr>
              <a:spcBef>
                <a:spcPts val="0"/>
              </a:spcBef>
            </a:pPr>
            <a:endParaRPr lang="en-US" sz="3000" dirty="0" smtClean="0"/>
          </a:p>
          <a:p>
            <a:pPr>
              <a:spcBef>
                <a:spcPts val="0"/>
              </a:spcBef>
            </a:pPr>
            <a:r>
              <a:rPr lang="en-US" sz="3000" dirty="0" smtClean="0"/>
              <a:t>The wicked will be separated from the </a:t>
            </a:r>
            <a:r>
              <a:rPr lang="en-US" sz="3000" dirty="0" smtClean="0"/>
              <a:t>righteous, thrown into hell: </a:t>
            </a:r>
            <a:r>
              <a:rPr lang="en-US" sz="2800" dirty="0" smtClean="0"/>
              <a:t>Matt. 25.31-32, 46; 2 Thess. 1.6-9</a:t>
            </a:r>
            <a:endParaRPr lang="en-US" sz="3000" dirty="0"/>
          </a:p>
          <a:p>
            <a:pPr>
              <a:spcBef>
                <a:spcPts val="0"/>
              </a:spcBef>
            </a:pPr>
            <a:endParaRPr lang="en-US" sz="3000" dirty="0"/>
          </a:p>
          <a:p>
            <a:pPr>
              <a:spcBef>
                <a:spcPts val="0"/>
              </a:spcBef>
            </a:pPr>
            <a:r>
              <a:rPr lang="en-US" sz="3000" dirty="0" smtClean="0"/>
              <a:t>The righteous will remain standing with God!</a:t>
            </a:r>
          </a:p>
        </p:txBody>
      </p:sp>
    </p:spTree>
    <p:extLst>
      <p:ext uri="{BB962C8B-B14F-4D97-AF65-F5344CB8AC3E}">
        <p14:creationId xmlns:p14="http://schemas.microsoft.com/office/powerpoint/2010/main" val="143314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2908</TotalTime>
  <Words>429</Words>
  <Application>Microsoft Macintosh PowerPoint</Application>
  <PresentationFormat>On-screen Show (4:3)</PresentationFormat>
  <Paragraphs>50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Corbel</vt:lpstr>
      <vt:lpstr>Arial</vt:lpstr>
      <vt:lpstr>Office Theme</vt:lpstr>
      <vt:lpstr>PowerPoint Presentation</vt:lpstr>
      <vt:lpstr>Blessed is the Man Who Does No Evil</vt:lpstr>
      <vt:lpstr>Blessed is the Man Who Does No Evil</vt:lpstr>
      <vt:lpstr>Blessed is the Man Who Does No Evil</vt:lpstr>
      <vt:lpstr>Blessed is the Man Who Practices Righteousness</vt:lpstr>
      <vt:lpstr>Blessed is the Man Who Practices Righteousness</vt:lpstr>
      <vt:lpstr>Blessed is the Man Who Practices Righteousness</vt:lpstr>
      <vt:lpstr>Cursed is the Man Who Does Evil</vt:lpstr>
      <vt:lpstr>Cursed is the Man Who Does Evil</vt:lpstr>
      <vt:lpstr>The Lord Knows the Ways of the Righteous and the Wicked</vt:lpstr>
      <vt:lpstr>PowerPoint Presentation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61</cp:revision>
  <dcterms:created xsi:type="dcterms:W3CDTF">2015-11-20T21:13:21Z</dcterms:created>
  <dcterms:modified xsi:type="dcterms:W3CDTF">2018-01-07T22:37:27Z</dcterms:modified>
</cp:coreProperties>
</file>