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/>
    <p:restoredTop sz="94692"/>
  </p:normalViewPr>
  <p:slideViewPr>
    <p:cSldViewPr snapToGrid="0" snapToObjects="1" showGuides="1">
      <p:cViewPr varScale="1">
        <p:scale>
          <a:sx n="110" d="100"/>
          <a:sy n="110" d="100"/>
        </p:scale>
        <p:origin x="20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F09D-933E-6C4F-81A4-C03DE352C67F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1997C-3C28-364D-B2E2-43FFBDF40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7143"/>
            <a:ext cx="7886700" cy="399981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2CF5-C35E-7846-A398-6CF869C1DD45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89E7F-B859-CE45-B06A-361703ED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6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Be FILLED with the Knowledge of </a:t>
            </a:r>
            <a:r>
              <a:rPr lang="en-US" sz="3000" dirty="0" smtClean="0"/>
              <a:t>God’s Will</a:t>
            </a:r>
            <a:r>
              <a:rPr lang="en-US" sz="3000" dirty="0" smtClean="0"/>
              <a:t>: 9</a:t>
            </a:r>
          </a:p>
          <a:p>
            <a:endParaRPr lang="en-US" sz="3200" dirty="0"/>
          </a:p>
          <a:p>
            <a:r>
              <a:rPr lang="en-US" sz="3200" dirty="0"/>
              <a:t>If we want to be </a:t>
            </a:r>
            <a:r>
              <a:rPr lang="en-US" sz="3200" dirty="0" smtClean="0"/>
              <a:t>CHRIST-LIKE, </a:t>
            </a:r>
            <a:r>
              <a:rPr lang="en-US" sz="3200" dirty="0"/>
              <a:t>we must have a working knowledge of His </a:t>
            </a:r>
            <a:r>
              <a:rPr lang="en-US" sz="3200" dirty="0" smtClean="0"/>
              <a:t>will and rightly apply God’s truths: </a:t>
            </a:r>
            <a:r>
              <a:rPr lang="en-US" sz="2700" dirty="0"/>
              <a:t>Col. 3.8-10; Phil. 1.9-11; Rom. </a:t>
            </a:r>
            <a:r>
              <a:rPr lang="en-US" sz="2700" dirty="0" smtClean="0"/>
              <a:t>12.2; Eph</a:t>
            </a:r>
            <a:r>
              <a:rPr lang="en-US" sz="2700" dirty="0"/>
              <a:t>. 4.1-3; Col. </a:t>
            </a:r>
            <a:r>
              <a:rPr lang="en-US" sz="2700" dirty="0" smtClean="0"/>
              <a:t>4.5; James 3.13-18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699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Walk WORTHY of </a:t>
            </a:r>
            <a:r>
              <a:rPr lang="en-US" sz="3200" dirty="0" smtClean="0"/>
              <a:t>the Lord: </a:t>
            </a:r>
            <a:r>
              <a:rPr lang="en-US" sz="3200" dirty="0" smtClean="0"/>
              <a:t>10</a:t>
            </a:r>
          </a:p>
          <a:p>
            <a:endParaRPr lang="en-US" sz="3200" dirty="0"/>
          </a:p>
          <a:p>
            <a:r>
              <a:rPr lang="en-US" sz="3200" dirty="0" smtClean="0"/>
              <a:t>By bearing </a:t>
            </a:r>
            <a:r>
              <a:rPr lang="en-US" sz="3200" dirty="0"/>
              <a:t>fruit in EVERY good </a:t>
            </a:r>
            <a:r>
              <a:rPr lang="en-US" sz="3200" dirty="0" smtClean="0"/>
              <a:t>work</a:t>
            </a:r>
          </a:p>
          <a:p>
            <a:endParaRPr lang="en-US" sz="3200" dirty="0" smtClean="0"/>
          </a:p>
          <a:p>
            <a:r>
              <a:rPr lang="en-US" sz="3200" dirty="0" smtClean="0"/>
              <a:t>By INCREASING in </a:t>
            </a:r>
            <a:r>
              <a:rPr lang="en-US" sz="3200" dirty="0"/>
              <a:t>the knowledge of </a:t>
            </a:r>
            <a:r>
              <a:rPr lang="en-US" sz="3200" dirty="0" smtClean="0"/>
              <a:t>God</a:t>
            </a:r>
          </a:p>
          <a:p>
            <a:endParaRPr lang="en-US" sz="3200" dirty="0" smtClean="0"/>
          </a:p>
          <a:p>
            <a:r>
              <a:rPr lang="en-US" sz="3200" dirty="0" smtClean="0"/>
              <a:t>By being </a:t>
            </a:r>
            <a:r>
              <a:rPr lang="en-US" sz="3200" dirty="0"/>
              <a:t>STRENGTHENED with all </a:t>
            </a:r>
            <a:r>
              <a:rPr lang="en-US" sz="3200" dirty="0" smtClean="0"/>
              <a:t>power</a:t>
            </a:r>
          </a:p>
          <a:p>
            <a:endParaRPr lang="en-US" sz="3200" dirty="0"/>
          </a:p>
          <a:p>
            <a:r>
              <a:rPr lang="en-US" sz="3200" dirty="0" smtClean="0"/>
              <a:t>By Giving </a:t>
            </a:r>
            <a:r>
              <a:rPr lang="en-US" sz="3200" dirty="0"/>
              <a:t>THANKS to the </a:t>
            </a:r>
            <a:r>
              <a:rPr lang="en-US" sz="3200" dirty="0" smtClean="0"/>
              <a:t>Father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68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 </a:t>
            </a:r>
            <a:r>
              <a:rPr lang="en-US" sz="3200" dirty="0" smtClean="0"/>
              <a:t>FULLY Pleasing </a:t>
            </a:r>
            <a:r>
              <a:rPr lang="en-US" sz="3200"/>
              <a:t>to </a:t>
            </a:r>
            <a:r>
              <a:rPr lang="en-US" sz="3200" smtClean="0"/>
              <a:t>God: </a:t>
            </a:r>
            <a:r>
              <a:rPr lang="en-US" sz="3200" dirty="0" smtClean="0"/>
              <a:t>10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/>
              <a:t>We will </a:t>
            </a:r>
            <a:r>
              <a:rPr lang="en-US" sz="3200" dirty="0" smtClean="0"/>
              <a:t>NEVER be </a:t>
            </a:r>
            <a:r>
              <a:rPr lang="en-US" sz="3200" dirty="0"/>
              <a:t>pleasing to God until we </a:t>
            </a:r>
            <a:r>
              <a:rPr lang="en-US" sz="3200" dirty="0" smtClean="0"/>
              <a:t>MAKE UP OUR MIND that </a:t>
            </a:r>
            <a:r>
              <a:rPr lang="en-US" sz="3200" dirty="0"/>
              <a:t>pleasing Him is the most </a:t>
            </a:r>
            <a:r>
              <a:rPr lang="en-US" sz="3200" dirty="0" smtClean="0"/>
              <a:t>IMPORTANT thing </a:t>
            </a:r>
            <a:r>
              <a:rPr lang="en-US" sz="3200" dirty="0"/>
              <a:t>in this </a:t>
            </a:r>
            <a:r>
              <a:rPr lang="en-US" sz="3200" dirty="0" smtClean="0"/>
              <a:t>life: </a:t>
            </a:r>
            <a:r>
              <a:rPr lang="en-US" sz="3000" dirty="0"/>
              <a:t>2 Cor. </a:t>
            </a:r>
            <a:r>
              <a:rPr lang="en-US" sz="3000" dirty="0" smtClean="0"/>
              <a:t>5.9; </a:t>
            </a:r>
            <a:r>
              <a:rPr lang="en-US" sz="3000" dirty="0"/>
              <a:t>Eph. </a:t>
            </a:r>
            <a:r>
              <a:rPr lang="en-US" sz="3000" dirty="0" smtClean="0"/>
              <a:t>5.11; </a:t>
            </a:r>
            <a:r>
              <a:rPr lang="en-US" sz="3000" dirty="0"/>
              <a:t>1 Thess. </a:t>
            </a:r>
            <a:r>
              <a:rPr lang="en-US" sz="3000" dirty="0" smtClean="0"/>
              <a:t>4.1; cf. John </a:t>
            </a:r>
            <a:r>
              <a:rPr lang="en-US" sz="3000" dirty="0" smtClean="0"/>
              <a:t>8.29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326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137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11</cp:revision>
  <dcterms:created xsi:type="dcterms:W3CDTF">2018-01-06T21:58:41Z</dcterms:created>
  <dcterms:modified xsi:type="dcterms:W3CDTF">2018-01-07T06:23:00Z</dcterms:modified>
</cp:coreProperties>
</file>