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7"/>
    <p:restoredTop sz="94687"/>
  </p:normalViewPr>
  <p:slideViewPr>
    <p:cSldViewPr snapToGrid="0" snapToObjects="1" showGuides="1">
      <p:cViewPr>
        <p:scale>
          <a:sx n="79" d="100"/>
          <a:sy n="79" d="100"/>
        </p:scale>
        <p:origin x="2336" y="78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0467-0C18-1149-815E-5A0BF819ACD7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F0D1-60CC-6940-B5D0-43958202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4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Zacchaeus the Tax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</a:t>
            </a:r>
            <a:r>
              <a:rPr lang="en-US" sz="5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man who was lost </a:t>
            </a:r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SOCIALLY and MORALLY: Luke </a:t>
            </a:r>
            <a:r>
              <a:rPr lang="en-US" sz="5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5.30; 7.34; </a:t>
            </a:r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15.1-2</a:t>
            </a:r>
          </a:p>
        </p:txBody>
      </p:sp>
    </p:spTree>
    <p:extLst>
      <p:ext uri="{BB962C8B-B14F-4D97-AF65-F5344CB8AC3E}">
        <p14:creationId xmlns:p14="http://schemas.microsoft.com/office/powerpoint/2010/main" val="499428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Zacchaeus the Tax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Zacchaeus thought he was seeking Jesus,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but </a:t>
            </a:r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Jesus was seeking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HIM!</a:t>
            </a:r>
          </a:p>
          <a:p>
            <a:endParaRPr lang="en-US" sz="44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Jesus was on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MISSION – </a:t>
            </a:r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 went to his house to bring him to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REPENTANCE.</a:t>
            </a:r>
            <a:endParaRPr lang="en-US" sz="44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5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Zacchaeus the Tax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Jesus came to call sinners to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repentance. Yet, </a:t>
            </a:r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those who only consider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OTHERS as </a:t>
            </a:r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sinners see no need to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repent: cf</a:t>
            </a:r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Luke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18.9-14</a:t>
            </a:r>
            <a:endParaRPr lang="en-US" sz="44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37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Zacchaeus the Tax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Zacchaeus went from CURIOUS to CONVICTED.</a:t>
            </a:r>
          </a:p>
          <a:p>
            <a:endParaRPr lang="en-US" sz="4400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 effect, he was willing to </a:t>
            </a:r>
            <a:r>
              <a:rPr lang="en-US" sz="4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DIVEST himself </a:t>
            </a:r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of his riches for the sake of the kingdom of heaven. </a:t>
            </a:r>
          </a:p>
        </p:txBody>
      </p:sp>
    </p:spTree>
    <p:extLst>
      <p:ext uri="{BB962C8B-B14F-4D97-AF65-F5344CB8AC3E}">
        <p14:creationId xmlns:p14="http://schemas.microsoft.com/office/powerpoint/2010/main" val="98408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Zacchaeus the Tax Collector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Everyone </a:t>
            </a:r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who </a:t>
            </a:r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HUMBLES themselves</a:t>
            </a:r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repents of their </a:t>
            </a:r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sins, and OBEYS God </a:t>
            </a:r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 fit for the </a:t>
            </a:r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kingdom: Luke </a:t>
            </a:r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3.7-14; 7.29-30; cf. Matt. </a:t>
            </a:r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21.28-32</a:t>
            </a:r>
            <a:endParaRPr lang="en-US" sz="48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5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1944</TotalTime>
  <Words>149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Zacchaeus the Tax Collector</vt:lpstr>
      <vt:lpstr>Zacchaeus the Tax Collector</vt:lpstr>
      <vt:lpstr>Zacchaeus the Tax Collector</vt:lpstr>
      <vt:lpstr>Zacchaeus the Tax Collector</vt:lpstr>
      <vt:lpstr>Zacchaeus the Tax Collector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17</cp:revision>
  <dcterms:created xsi:type="dcterms:W3CDTF">2017-12-02T05:29:05Z</dcterms:created>
  <dcterms:modified xsi:type="dcterms:W3CDTF">2017-12-03T13:53:25Z</dcterms:modified>
</cp:coreProperties>
</file>