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/>
    <p:restoredTop sz="86563"/>
  </p:normalViewPr>
  <p:slideViewPr>
    <p:cSldViewPr snapToGrid="0" snapToObjects="1" showGuides="1">
      <p:cViewPr>
        <p:scale>
          <a:sx n="79" d="100"/>
          <a:sy n="79" d="100"/>
        </p:scale>
        <p:origin x="2144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17ED3-D13B-074E-8240-7F6281B2ADD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D3DB4-C1AA-6C4F-A595-2DC64E854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3DB4-C1AA-6C4F-A595-2DC64E8540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3DB4-C1AA-6C4F-A595-2DC64E8540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0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3DB4-C1AA-6C4F-A595-2DC64E8540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3DB4-C1AA-6C4F-A595-2DC64E8540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5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3DB4-C1AA-6C4F-A595-2DC64E8540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3DB4-C1AA-6C4F-A595-2DC64E8540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3DB4-C1AA-6C4F-A595-2DC64E8540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B1B-E471-FE4B-816E-18BB524D749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993F-75C6-034F-9B09-226E7F49E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B1B-E471-FE4B-816E-18BB524D749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993F-75C6-034F-9B09-226E7F49E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B1B-E471-FE4B-816E-18BB524D749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993F-75C6-034F-9B09-226E7F49E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B1B-E471-FE4B-816E-18BB524D749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993F-75C6-034F-9B09-226E7F49E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B1B-E471-FE4B-816E-18BB524D749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993F-75C6-034F-9B09-226E7F49E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B1B-E471-FE4B-816E-18BB524D749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993F-75C6-034F-9B09-226E7F49E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B1B-E471-FE4B-816E-18BB524D749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993F-75C6-034F-9B09-226E7F49E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B1B-E471-FE4B-816E-18BB524D749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993F-75C6-034F-9B09-226E7F49E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B1B-E471-FE4B-816E-18BB524D749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993F-75C6-034F-9B09-226E7F49E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B1B-E471-FE4B-816E-18BB524D749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993F-75C6-034F-9B09-226E7F49E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B1B-E471-FE4B-816E-18BB524D749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993F-75C6-034F-9B09-226E7F49E7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9B1B-E471-FE4B-816E-18BB524D749C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993F-75C6-034F-9B09-226E7F49E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8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Even If We Were Wronged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72438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Bless </a:t>
            </a:r>
            <a:r>
              <a:rPr lang="en-US" sz="3200" dirty="0"/>
              <a:t>those </a:t>
            </a:r>
            <a:r>
              <a:rPr lang="en-US" sz="3200"/>
              <a:t>who </a:t>
            </a:r>
            <a:r>
              <a:rPr lang="en-US" sz="3200" smtClean="0"/>
              <a:t>persecute </a:t>
            </a:r>
            <a:r>
              <a:rPr lang="en-US" sz="3200" dirty="0"/>
              <a:t>you: Matt. 5.44</a:t>
            </a:r>
          </a:p>
          <a:p>
            <a:endParaRPr lang="en-US" sz="3200" dirty="0" smtClean="0"/>
          </a:p>
          <a:p>
            <a:r>
              <a:rPr lang="en-US" sz="3200" dirty="0" smtClean="0"/>
              <a:t>Overcome </a:t>
            </a:r>
            <a:r>
              <a:rPr lang="en-US" sz="3200" dirty="0"/>
              <a:t>evil with good: Rom. 12.14-21</a:t>
            </a:r>
          </a:p>
          <a:p>
            <a:endParaRPr lang="en-US" sz="3200" dirty="0" smtClean="0"/>
          </a:p>
          <a:p>
            <a:r>
              <a:rPr lang="en-US" sz="3200" dirty="0" smtClean="0"/>
              <a:t>Retaliation </a:t>
            </a:r>
            <a:r>
              <a:rPr lang="en-US" sz="3200" dirty="0"/>
              <a:t>is wrong, even if </a:t>
            </a:r>
            <a:r>
              <a:rPr lang="en-US" sz="3200" dirty="0" smtClean="0"/>
              <a:t>someone wrongs us: 1 Peter 2.21-23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89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Even If Tradition Says It Is Okay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7243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Just </a:t>
            </a:r>
            <a:r>
              <a:rPr lang="en-US" sz="3600" dirty="0"/>
              <a:t>because we’ve always done </a:t>
            </a:r>
            <a:r>
              <a:rPr lang="en-US" sz="3600" dirty="0" smtClean="0"/>
              <a:t>it, doesn’t </a:t>
            </a:r>
            <a:r>
              <a:rPr lang="en-US" sz="3600" dirty="0"/>
              <a:t>make it right</a:t>
            </a:r>
            <a:r>
              <a:rPr lang="en-US" sz="3600" dirty="0" smtClean="0"/>
              <a:t>!</a:t>
            </a:r>
          </a:p>
          <a:p>
            <a:endParaRPr lang="en-US" sz="3600" dirty="0"/>
          </a:p>
          <a:p>
            <a:r>
              <a:rPr lang="en-US" sz="3600" dirty="0" smtClean="0"/>
              <a:t>Even </a:t>
            </a:r>
            <a:r>
              <a:rPr lang="en-US" sz="3600" dirty="0"/>
              <a:t>if something is 2,000 years old, it doesn’t make it right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/>
              <a:t>We void the commandments of God when we hold to the traditions of </a:t>
            </a:r>
            <a:r>
              <a:rPr lang="en-US" sz="3600" dirty="0" smtClean="0"/>
              <a:t>men: </a:t>
            </a:r>
            <a:r>
              <a:rPr lang="en-US" sz="3600" dirty="0"/>
              <a:t>Matt. 15.1-14; Mark </a:t>
            </a:r>
            <a:r>
              <a:rPr lang="en-US" sz="3600" dirty="0" smtClean="0"/>
              <a:t>7.1-13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29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Even If It Is Done for a Good </a:t>
            </a:r>
            <a:r>
              <a:rPr lang="en-US" sz="3600" dirty="0" smtClean="0"/>
              <a:t>Cause</a:t>
            </a:r>
            <a:br>
              <a:rPr lang="en-US" sz="3600" dirty="0" smtClean="0"/>
            </a:br>
            <a:r>
              <a:rPr lang="en-US" sz="3600" dirty="0" smtClean="0"/>
              <a:t>or </a:t>
            </a:r>
            <a:r>
              <a:rPr lang="en-US" sz="3600" dirty="0"/>
              <a:t>Seems Like the Right Thing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7243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Sometimes </a:t>
            </a:r>
            <a:r>
              <a:rPr lang="en-US" sz="3600" dirty="0"/>
              <a:t>we reason that we should do evil things for a good </a:t>
            </a:r>
            <a:r>
              <a:rPr lang="en-US" sz="3600" dirty="0" smtClean="0"/>
              <a:t>cause</a:t>
            </a:r>
            <a:r>
              <a:rPr lang="en-US" sz="3600" dirty="0"/>
              <a:t> </a:t>
            </a:r>
            <a:r>
              <a:rPr lang="en-US" sz="3600" dirty="0" smtClean="0"/>
              <a:t>- “The </a:t>
            </a:r>
            <a:r>
              <a:rPr lang="en-US" sz="3600" dirty="0"/>
              <a:t>end justifies the </a:t>
            </a:r>
            <a:r>
              <a:rPr lang="en-US" sz="3600" dirty="0" smtClean="0"/>
              <a:t>means”</a:t>
            </a:r>
          </a:p>
          <a:p>
            <a:endParaRPr lang="en-US" sz="3600" dirty="0"/>
          </a:p>
          <a:p>
            <a:r>
              <a:rPr lang="en-US" sz="3600" dirty="0" smtClean="0"/>
              <a:t>We </a:t>
            </a:r>
            <a:r>
              <a:rPr lang="en-US" sz="3600" dirty="0"/>
              <a:t>cannot do evil for good motives: Rom. 3.8; cf. 1 Sam. </a:t>
            </a:r>
            <a:r>
              <a:rPr lang="en-US" sz="3600" dirty="0" smtClean="0"/>
              <a:t>15.22; Matt</a:t>
            </a:r>
            <a:r>
              <a:rPr lang="en-US" sz="3600" dirty="0"/>
              <a:t>. </a:t>
            </a:r>
            <a:r>
              <a:rPr lang="en-US" sz="3600" dirty="0" smtClean="0"/>
              <a:t>7.21-23</a:t>
            </a:r>
          </a:p>
        </p:txBody>
      </p:sp>
    </p:spTree>
    <p:extLst>
      <p:ext uri="{BB962C8B-B14F-4D97-AF65-F5344CB8AC3E}">
        <p14:creationId xmlns:p14="http://schemas.microsoft.com/office/powerpoint/2010/main" val="14957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Even If It Is Done for a Good </a:t>
            </a:r>
            <a:r>
              <a:rPr lang="en-US" sz="3600" dirty="0" smtClean="0"/>
              <a:t>Cause</a:t>
            </a:r>
            <a:br>
              <a:rPr lang="en-US" sz="3600" dirty="0" smtClean="0"/>
            </a:br>
            <a:r>
              <a:rPr lang="en-US" sz="3600" dirty="0" smtClean="0"/>
              <a:t>or </a:t>
            </a:r>
            <a:r>
              <a:rPr lang="en-US" sz="3600" dirty="0"/>
              <a:t>Seems Like the Right Thing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72438" cy="4351338"/>
          </a:xfrm>
        </p:spPr>
        <p:txBody>
          <a:bodyPr>
            <a:noAutofit/>
          </a:bodyPr>
          <a:lstStyle/>
          <a:p>
            <a:r>
              <a:rPr lang="en-US" sz="3600" dirty="0"/>
              <a:t>Sometimes we reason that we should do evil things because it seems like the right thing to do</a:t>
            </a:r>
            <a:r>
              <a:rPr lang="en-US" sz="3600" dirty="0" smtClean="0"/>
              <a:t>. Prov. 16.25; </a:t>
            </a:r>
            <a:r>
              <a:rPr lang="en-US" sz="3600" dirty="0"/>
              <a:t>Jer. </a:t>
            </a:r>
            <a:r>
              <a:rPr lang="en-US" sz="3600" dirty="0" smtClean="0"/>
              <a:t>10.23</a:t>
            </a:r>
          </a:p>
          <a:p>
            <a:endParaRPr lang="en-US" sz="3600" dirty="0"/>
          </a:p>
          <a:p>
            <a:pPr lvl="1"/>
            <a:r>
              <a:rPr lang="en-US" sz="3200" dirty="0" smtClean="0"/>
              <a:t>Abraham’s </a:t>
            </a:r>
            <a:r>
              <a:rPr lang="en-US" sz="3200" dirty="0"/>
              <a:t>deceit: Gen. 12.13</a:t>
            </a:r>
          </a:p>
          <a:p>
            <a:pPr lvl="1"/>
            <a:r>
              <a:rPr lang="en-US" sz="3200" dirty="0" smtClean="0"/>
              <a:t>Uzzah</a:t>
            </a:r>
            <a:r>
              <a:rPr lang="en-US" sz="3200" dirty="0"/>
              <a:t>: 2 Sam. </a:t>
            </a:r>
            <a:r>
              <a:rPr lang="en-US" sz="3200" dirty="0" smtClean="0"/>
              <a:t>6.6-7</a:t>
            </a:r>
          </a:p>
          <a:p>
            <a:pPr lvl="1"/>
            <a:r>
              <a:rPr lang="en-US" sz="3200" dirty="0" smtClean="0"/>
              <a:t>Saul </a:t>
            </a:r>
            <a:r>
              <a:rPr lang="en-US" sz="3200" dirty="0"/>
              <a:t>sacrificing at Gilgal: 1 Sam. 13.8-13</a:t>
            </a:r>
          </a:p>
          <a:p>
            <a:pPr lvl="1"/>
            <a:r>
              <a:rPr lang="en-US" sz="3200" dirty="0" smtClean="0"/>
              <a:t>Caiaphas </a:t>
            </a:r>
            <a:r>
              <a:rPr lang="en-US" sz="3200" dirty="0"/>
              <a:t>thought it right to kill Jesus: John </a:t>
            </a:r>
            <a:r>
              <a:rPr lang="en-US" sz="3200" dirty="0" smtClean="0"/>
              <a:t>11.49-50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1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Even If It Is Done for a Good </a:t>
            </a:r>
            <a:r>
              <a:rPr lang="en-US" sz="3600" dirty="0" smtClean="0"/>
              <a:t>Cause</a:t>
            </a:r>
            <a:br>
              <a:rPr lang="en-US" sz="3600" dirty="0" smtClean="0"/>
            </a:br>
            <a:r>
              <a:rPr lang="en-US" sz="3600" dirty="0" smtClean="0"/>
              <a:t>or </a:t>
            </a:r>
            <a:r>
              <a:rPr lang="en-US" sz="3600" dirty="0"/>
              <a:t>Seems Like the Right Thing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72438" cy="4351338"/>
          </a:xfrm>
        </p:spPr>
        <p:txBody>
          <a:bodyPr>
            <a:noAutofit/>
          </a:bodyPr>
          <a:lstStyle/>
          <a:p>
            <a:r>
              <a:rPr lang="en-US" sz="3200" dirty="0"/>
              <a:t>Situation ethics are not God’s </a:t>
            </a:r>
            <a:r>
              <a:rPr lang="en-US" sz="3200" dirty="0" smtClean="0"/>
              <a:t>standard </a:t>
            </a:r>
            <a:r>
              <a:rPr lang="mr-IN" sz="3200" dirty="0" smtClean="0"/>
              <a:t>–</a:t>
            </a:r>
            <a:r>
              <a:rPr lang="en-US" sz="3200" dirty="0" smtClean="0"/>
              <a:t> even </a:t>
            </a:r>
            <a:r>
              <a:rPr lang="en-US" sz="3200" dirty="0"/>
              <a:t>if it is convenient to sin to have a good outcome.</a:t>
            </a:r>
          </a:p>
          <a:p>
            <a:endParaRPr lang="en-US" sz="3200" dirty="0" smtClean="0"/>
          </a:p>
          <a:p>
            <a:r>
              <a:rPr lang="en-US" sz="3200" dirty="0" smtClean="0"/>
              <a:t>Would </a:t>
            </a:r>
            <a:r>
              <a:rPr lang="en-US" sz="3200" dirty="0"/>
              <a:t>you lie about your faith to protect your life? Matt. 10.33; Rev. 2.10; </a:t>
            </a:r>
            <a:r>
              <a:rPr lang="en-US" sz="3200" dirty="0" smtClean="0"/>
              <a:t>21.8</a:t>
            </a:r>
          </a:p>
          <a:p>
            <a:endParaRPr lang="en-US" sz="3200" dirty="0"/>
          </a:p>
          <a:p>
            <a:r>
              <a:rPr lang="en-US" sz="3200" dirty="0" smtClean="0"/>
              <a:t>Regardless </a:t>
            </a:r>
            <a:r>
              <a:rPr lang="en-US" sz="3200" dirty="0"/>
              <a:t>of what good might be accomplished, if God says it is a sin, </a:t>
            </a:r>
            <a:r>
              <a:rPr lang="en-US" sz="3200" dirty="0" smtClean="0"/>
              <a:t>it is sin!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74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Even If It Is Done in Ignorance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72438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Murderers </a:t>
            </a:r>
            <a:r>
              <a:rPr lang="en-US" sz="4000" dirty="0"/>
              <a:t>of </a:t>
            </a:r>
            <a:r>
              <a:rPr lang="en-US" sz="4000" dirty="0" smtClean="0"/>
              <a:t>Jesus</a:t>
            </a:r>
            <a:r>
              <a:rPr lang="en-US" sz="4000" dirty="0"/>
              <a:t>:</a:t>
            </a:r>
            <a:r>
              <a:rPr lang="en-US" sz="4000" dirty="0" smtClean="0"/>
              <a:t> Acts </a:t>
            </a:r>
            <a:r>
              <a:rPr lang="en-US" sz="4000" dirty="0"/>
              <a:t>3.17, </a:t>
            </a:r>
            <a:r>
              <a:rPr lang="en-US" sz="4000" dirty="0" smtClean="0"/>
              <a:t>19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 smtClean="0"/>
              <a:t>God </a:t>
            </a:r>
            <a:r>
              <a:rPr lang="en-US" sz="4000" dirty="0"/>
              <a:t>has determined that ignorance is no excuse: Acts </a:t>
            </a:r>
            <a:r>
              <a:rPr lang="en-US" sz="4000" dirty="0" smtClean="0"/>
              <a:t>17.30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56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Even If It Is Done in Ignorance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72438" cy="4351338"/>
          </a:xfrm>
        </p:spPr>
        <p:txBody>
          <a:bodyPr>
            <a:noAutofit/>
          </a:bodyPr>
          <a:lstStyle/>
          <a:p>
            <a:r>
              <a:rPr lang="en-US" sz="3400" dirty="0"/>
              <a:t>God does not want us to be ignorant (without knowledge): 1 Tim. 2.4; cf. 1 Cor. 12.1; 1 Thess. </a:t>
            </a:r>
            <a:r>
              <a:rPr lang="en-US" sz="3400" dirty="0" smtClean="0"/>
              <a:t>4.13; Eph. 5.17; 2 Peter 3.18</a:t>
            </a:r>
          </a:p>
          <a:p>
            <a:endParaRPr lang="en-US" sz="3400" dirty="0"/>
          </a:p>
          <a:p>
            <a:r>
              <a:rPr lang="en-US" sz="3400" dirty="0" smtClean="0"/>
              <a:t>Because </a:t>
            </a:r>
            <a:r>
              <a:rPr lang="en-US" sz="3400" dirty="0"/>
              <a:t>though done in ignorance, it is still a violation of God’s will.</a:t>
            </a:r>
          </a:p>
          <a:p>
            <a:endParaRPr lang="en-US" sz="3400" dirty="0" smtClean="0"/>
          </a:p>
          <a:p>
            <a:r>
              <a:rPr lang="en-US" sz="3400" dirty="0" smtClean="0"/>
              <a:t>“</a:t>
            </a:r>
            <a:r>
              <a:rPr lang="en-US" sz="3400" dirty="0"/>
              <a:t>I did not know” will not be valid excuse on judgment day!</a:t>
            </a:r>
          </a:p>
        </p:txBody>
      </p:sp>
    </p:spTree>
    <p:extLst>
      <p:ext uri="{BB962C8B-B14F-4D97-AF65-F5344CB8AC3E}">
        <p14:creationId xmlns:p14="http://schemas.microsoft.com/office/powerpoint/2010/main" val="5001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</a:rPr>
              <a:t>Even If Our Favorite Politician Does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many times have we overlooked the </a:t>
            </a:r>
            <a:r>
              <a:rPr lang="en-US" sz="3600" dirty="0"/>
              <a:t>sins of the politician we want to win, but we hold the person we do not want to win to a higher </a:t>
            </a:r>
            <a:r>
              <a:rPr lang="en-US" sz="3600" dirty="0" smtClean="0"/>
              <a:t>standard?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Sin </a:t>
            </a:r>
            <a:r>
              <a:rPr lang="en-US" sz="3600" dirty="0"/>
              <a:t>is still sin regardless of who </a:t>
            </a:r>
            <a:r>
              <a:rPr lang="en-US" sz="3600" dirty="0" smtClean="0"/>
              <a:t>is running </a:t>
            </a:r>
            <a:r>
              <a:rPr lang="en-US" sz="3600" dirty="0"/>
              <a:t>for senator, president, etc.</a:t>
            </a:r>
          </a:p>
        </p:txBody>
      </p:sp>
    </p:spTree>
    <p:extLst>
      <p:ext uri="{BB962C8B-B14F-4D97-AF65-F5344CB8AC3E}">
        <p14:creationId xmlns:p14="http://schemas.microsoft.com/office/powerpoint/2010/main" val="13590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Even If Others Are Doing Worse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We </a:t>
            </a:r>
            <a:r>
              <a:rPr lang="en-US" sz="3200" dirty="0"/>
              <a:t>may categorize sin, but God does not! To God, sin is sin</a:t>
            </a:r>
            <a:r>
              <a:rPr lang="en-US" sz="3200" dirty="0" smtClean="0"/>
              <a:t>!</a:t>
            </a:r>
          </a:p>
          <a:p>
            <a:endParaRPr lang="en-US" sz="3200" dirty="0"/>
          </a:p>
          <a:p>
            <a:r>
              <a:rPr lang="en-US" sz="3200" dirty="0" smtClean="0"/>
              <a:t>Looking </a:t>
            </a:r>
            <a:r>
              <a:rPr lang="en-US" sz="3200" dirty="0"/>
              <a:t>to others and seeing if they are worse than us is not a wise </a:t>
            </a:r>
            <a:r>
              <a:rPr lang="en-US" sz="3200" dirty="0" smtClean="0"/>
              <a:t>comparison; we become the standard: Luke 18.11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We </a:t>
            </a:r>
            <a:r>
              <a:rPr lang="en-US" sz="3200" dirty="0"/>
              <a:t>will be judged by our own works, not by what someone else has or has not done that makes us </a:t>
            </a:r>
            <a:r>
              <a:rPr lang="en-US" sz="3200" dirty="0" smtClean="0"/>
              <a:t>“look better”!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30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Even If It Does Not Bother Our Consciences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if our conscience no longer bothers us? Is it a good guide then?</a:t>
            </a:r>
          </a:p>
          <a:p>
            <a:endParaRPr lang="en-US" sz="3200" dirty="0" smtClean="0"/>
          </a:p>
          <a:p>
            <a:r>
              <a:rPr lang="en-US" sz="3200" dirty="0" smtClean="0"/>
              <a:t>We </a:t>
            </a:r>
            <a:r>
              <a:rPr lang="en-US" sz="3200" dirty="0"/>
              <a:t>can do wrong with a clear conscience, if we have been improperly taught: Acts 7.58; 8.1, 3; 9.1-2; 23.1; 26.9-11; Gal. </a:t>
            </a:r>
            <a:r>
              <a:rPr lang="en-US" sz="3200" dirty="0" smtClean="0"/>
              <a:t>1.13-14; Prov</a:t>
            </a:r>
            <a:r>
              <a:rPr lang="en-US" sz="3200" dirty="0"/>
              <a:t>. </a:t>
            </a:r>
            <a:r>
              <a:rPr lang="en-US" sz="3200" dirty="0" smtClean="0"/>
              <a:t>14.12</a:t>
            </a:r>
          </a:p>
        </p:txBody>
      </p:sp>
    </p:spTree>
    <p:extLst>
      <p:ext uri="{BB962C8B-B14F-4D97-AF65-F5344CB8AC3E}">
        <p14:creationId xmlns:p14="http://schemas.microsoft.com/office/powerpoint/2010/main" val="14084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4263"/>
            <a:ext cx="7886700" cy="4689475"/>
          </a:xfrm>
        </p:spPr>
        <p:txBody>
          <a:bodyPr>
            <a:noAutofit/>
          </a:bodyPr>
          <a:lstStyle/>
          <a:p>
            <a:r>
              <a:rPr lang="en-US" sz="6600" dirty="0"/>
              <a:t>For the wrongdoer will be paid back for the wrong he has done, and there is no partiality</a:t>
            </a:r>
            <a:r>
              <a:rPr lang="en-US" sz="6600" dirty="0" smtClean="0"/>
              <a:t>. Col. 3.25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062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Even If It Does Not Bother Our Consciences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Even </a:t>
            </a:r>
            <a:r>
              <a:rPr lang="en-US" sz="3200" dirty="0"/>
              <a:t>if we have been taught properly, we can continually violate our conscience until it ceases to function properly: Eph. 4.19; 1 Tim. 4.2; Heb. 3.13</a:t>
            </a:r>
          </a:p>
          <a:p>
            <a:endParaRPr lang="en-US" sz="3200" dirty="0"/>
          </a:p>
          <a:p>
            <a:r>
              <a:rPr lang="en-US" sz="3200" dirty="0" smtClean="0"/>
              <a:t>Let </a:t>
            </a:r>
            <a:r>
              <a:rPr lang="en-US" sz="3200" dirty="0"/>
              <a:t>the truth be our guide and standard in all-religious matters: John 12.48; 17.17; Col. 3.17; Heb. </a:t>
            </a:r>
            <a:r>
              <a:rPr lang="en-US" sz="3200" dirty="0" smtClean="0"/>
              <a:t>5.14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40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Even If We Change Its Name or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“</a:t>
            </a:r>
            <a:r>
              <a:rPr lang="en-US" sz="3200" dirty="0"/>
              <a:t>It is not homosexuality; it is an alternate life style</a:t>
            </a:r>
            <a:r>
              <a:rPr lang="en-US" sz="3200" dirty="0" smtClean="0"/>
              <a:t>.”</a:t>
            </a:r>
          </a:p>
          <a:p>
            <a:endParaRPr lang="en-US" sz="3200" dirty="0" smtClean="0"/>
          </a:p>
          <a:p>
            <a:r>
              <a:rPr lang="en-US" sz="3200" dirty="0" smtClean="0"/>
              <a:t>“Love </a:t>
            </a:r>
            <a:r>
              <a:rPr lang="en-US" sz="3200" dirty="0"/>
              <a:t>wins</a:t>
            </a:r>
            <a:r>
              <a:rPr lang="en-US" sz="3200" dirty="0" smtClean="0"/>
              <a:t>!”</a:t>
            </a:r>
          </a:p>
          <a:p>
            <a:endParaRPr lang="en-US" sz="3200" dirty="0" smtClean="0"/>
          </a:p>
          <a:p>
            <a:r>
              <a:rPr lang="en-US" sz="3200" dirty="0" smtClean="0"/>
              <a:t>“</a:t>
            </a:r>
            <a:r>
              <a:rPr lang="en-US" sz="3200" dirty="0"/>
              <a:t>It is not murder; it is a woman's choice.”</a:t>
            </a:r>
          </a:p>
          <a:p>
            <a:endParaRPr lang="en-US" sz="3200" dirty="0" smtClean="0"/>
          </a:p>
          <a:p>
            <a:r>
              <a:rPr lang="en-US" sz="3200" dirty="0" smtClean="0"/>
              <a:t>“</a:t>
            </a:r>
            <a:r>
              <a:rPr lang="en-US" sz="3200" dirty="0"/>
              <a:t>Pornography is not obscene; it is art</a:t>
            </a:r>
            <a:r>
              <a:rPr lang="en-US" sz="3200" dirty="0" smtClean="0"/>
              <a:t>.” </a:t>
            </a:r>
          </a:p>
          <a:p>
            <a:endParaRPr lang="en-US" sz="3200" dirty="0"/>
          </a:p>
          <a:p>
            <a:r>
              <a:rPr lang="en-US" sz="3200" dirty="0"/>
              <a:t>Isaiah </a:t>
            </a:r>
            <a:r>
              <a:rPr lang="en-US" sz="3200" dirty="0" smtClean="0"/>
              <a:t>5.20; Prov</a:t>
            </a:r>
            <a:r>
              <a:rPr lang="en-US" sz="3200" dirty="0"/>
              <a:t>. </a:t>
            </a:r>
            <a:r>
              <a:rPr lang="en-US" sz="3200" dirty="0" smtClean="0"/>
              <a:t>17.15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1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Even If We are Religious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</a:t>
            </a:r>
            <a:r>
              <a:rPr lang="en-US" sz="3200" dirty="0"/>
              <a:t>can be religious, but religiously wrong.</a:t>
            </a:r>
          </a:p>
          <a:p>
            <a:endParaRPr lang="en-US" sz="3200" dirty="0" smtClean="0"/>
          </a:p>
          <a:p>
            <a:r>
              <a:rPr lang="en-US" sz="3200" dirty="0" smtClean="0"/>
              <a:t>We </a:t>
            </a:r>
            <a:r>
              <a:rPr lang="en-US" sz="3200" dirty="0"/>
              <a:t>can have “a zeal for God, but not according to knowledge” and create our own form of righteousness instead of submitting to God's righteousness: Rom. 10.2-3</a:t>
            </a:r>
          </a:p>
          <a:p>
            <a:endParaRPr lang="en-US" sz="3200" dirty="0"/>
          </a:p>
          <a:p>
            <a:r>
              <a:rPr lang="en-US" sz="3200" dirty="0" smtClean="0"/>
              <a:t>“Surely </a:t>
            </a:r>
            <a:r>
              <a:rPr lang="en-US" sz="3200" dirty="0"/>
              <a:t>a person who believes in </a:t>
            </a:r>
            <a:r>
              <a:rPr lang="en-US" sz="3200" dirty="0" smtClean="0"/>
              <a:t>God and is a good person </a:t>
            </a:r>
            <a:r>
              <a:rPr lang="en-US" sz="3200" dirty="0"/>
              <a:t>is right with God</a:t>
            </a:r>
            <a:r>
              <a:rPr lang="en-US" sz="3200" dirty="0" smtClean="0"/>
              <a:t>!” Matt</a:t>
            </a:r>
            <a:r>
              <a:rPr lang="en-US" sz="3200" dirty="0"/>
              <a:t>. 7.21; 15.8-9</a:t>
            </a:r>
          </a:p>
        </p:txBody>
      </p:sp>
    </p:spTree>
    <p:extLst>
      <p:ext uri="{BB962C8B-B14F-4D97-AF65-F5344CB8AC3E}">
        <p14:creationId xmlns:p14="http://schemas.microsoft.com/office/powerpoint/2010/main" val="21287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Even If It is Difficult to Make 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Prov</a:t>
            </a:r>
            <a:r>
              <a:rPr lang="en-US" sz="3200" dirty="0"/>
              <a:t>. 13.15: “the way of transgressors is hard…”</a:t>
            </a:r>
          </a:p>
          <a:p>
            <a:endParaRPr lang="en-US" sz="3200" dirty="0" smtClean="0"/>
          </a:p>
          <a:p>
            <a:r>
              <a:rPr lang="en-US" sz="3200" dirty="0" smtClean="0"/>
              <a:t>Repentance </a:t>
            </a:r>
            <a:r>
              <a:rPr lang="en-US" sz="3200" dirty="0"/>
              <a:t>demands not only a change of mind but also a change of </a:t>
            </a:r>
            <a:r>
              <a:rPr lang="en-US" sz="3200" dirty="0" smtClean="0"/>
              <a:t>actions: </a:t>
            </a:r>
            <a:r>
              <a:rPr lang="en-US" sz="3200" dirty="0"/>
              <a:t>cf. Ezra 10.2-4; 2 Cor. 7.10; Acts </a:t>
            </a:r>
            <a:r>
              <a:rPr lang="en-US" sz="3200" dirty="0" smtClean="0"/>
              <a:t>17.30</a:t>
            </a:r>
          </a:p>
          <a:p>
            <a:endParaRPr lang="en-US" sz="3200" dirty="0" smtClean="0"/>
          </a:p>
          <a:p>
            <a:r>
              <a:rPr lang="en-US" sz="3200" dirty="0" smtClean="0"/>
              <a:t>Just </a:t>
            </a:r>
            <a:r>
              <a:rPr lang="en-US" sz="3200" dirty="0"/>
              <a:t>because we may have many earthly consequences if we repent, it does not make it right to continue in the wrong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70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4263"/>
            <a:ext cx="7886700" cy="4689475"/>
          </a:xfrm>
        </p:spPr>
        <p:txBody>
          <a:bodyPr>
            <a:noAutofit/>
          </a:bodyPr>
          <a:lstStyle/>
          <a:p>
            <a:r>
              <a:rPr lang="en-US" sz="6600" dirty="0"/>
              <a:t>For the wrongdoer will be paid back for the wrong he has done, and there is no partiality</a:t>
            </a:r>
            <a:r>
              <a:rPr lang="en-US" sz="6600" dirty="0" smtClean="0"/>
              <a:t>. Col. 3.25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903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Matter Who Does 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61350" cy="4351338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</a:t>
            </a:r>
            <a:r>
              <a:rPr lang="en-US" sz="3000" dirty="0"/>
              <a:t>rich &amp; powerful: Job </a:t>
            </a:r>
            <a:r>
              <a:rPr lang="en-US" sz="3000" dirty="0" smtClean="0"/>
              <a:t>34.19</a:t>
            </a:r>
          </a:p>
          <a:p>
            <a:endParaRPr lang="en-US" sz="3000" dirty="0" smtClean="0"/>
          </a:p>
          <a:p>
            <a:r>
              <a:rPr lang="en-US" sz="3000" dirty="0" smtClean="0"/>
              <a:t>Jews </a:t>
            </a:r>
            <a:r>
              <a:rPr lang="en-US" sz="3000" dirty="0"/>
              <a:t>or </a:t>
            </a:r>
            <a:r>
              <a:rPr lang="en-US" sz="3000" dirty="0" smtClean="0"/>
              <a:t>Gentiles: </a:t>
            </a:r>
            <a:r>
              <a:rPr lang="en-US" sz="3000" dirty="0"/>
              <a:t>Rom. 2.6-12; 3.23</a:t>
            </a:r>
          </a:p>
          <a:p>
            <a:endParaRPr lang="en-US" sz="3000" dirty="0" smtClean="0"/>
          </a:p>
          <a:p>
            <a:r>
              <a:rPr lang="en-US" sz="3000" dirty="0" smtClean="0"/>
              <a:t>My family: Gal</a:t>
            </a:r>
            <a:r>
              <a:rPr lang="en-US" sz="3000" dirty="0"/>
              <a:t>. </a:t>
            </a:r>
            <a:r>
              <a:rPr lang="en-US" sz="3000" dirty="0" smtClean="0"/>
              <a:t>1.14; Matt</a:t>
            </a:r>
            <a:r>
              <a:rPr lang="en-US" sz="3000" dirty="0"/>
              <a:t>. 10.34-37</a:t>
            </a:r>
          </a:p>
          <a:p>
            <a:endParaRPr lang="en-US" sz="3000" dirty="0"/>
          </a:p>
          <a:p>
            <a:r>
              <a:rPr lang="en-US" sz="3000" dirty="0" smtClean="0"/>
              <a:t>The majority: Exo</a:t>
            </a:r>
            <a:r>
              <a:rPr lang="en-US" sz="3000" dirty="0"/>
              <a:t>. </a:t>
            </a:r>
            <a:r>
              <a:rPr lang="en-US" sz="3000" dirty="0" smtClean="0"/>
              <a:t>23.2; Matt</a:t>
            </a:r>
            <a:r>
              <a:rPr lang="en-US" sz="3000" dirty="0"/>
              <a:t>. 7.13-14</a:t>
            </a:r>
          </a:p>
          <a:p>
            <a:endParaRPr lang="en-US" sz="3000" dirty="0"/>
          </a:p>
          <a:p>
            <a:r>
              <a:rPr lang="en-US" sz="3000" dirty="0"/>
              <a:t>A</a:t>
            </a:r>
            <a:r>
              <a:rPr lang="en-US" sz="3000" dirty="0" smtClean="0"/>
              <a:t>postles</a:t>
            </a:r>
            <a:r>
              <a:rPr lang="en-US" sz="3000" dirty="0"/>
              <a:t>, </a:t>
            </a:r>
            <a:r>
              <a:rPr lang="en-US" sz="3000" dirty="0" smtClean="0"/>
              <a:t>angels, preachers</a:t>
            </a:r>
            <a:r>
              <a:rPr lang="en-US" sz="3000" dirty="0"/>
              <a:t>, </a:t>
            </a:r>
            <a:r>
              <a:rPr lang="en-US" sz="3000" dirty="0" smtClean="0"/>
              <a:t>elders: </a:t>
            </a:r>
            <a:r>
              <a:rPr lang="en-US" sz="2400" dirty="0"/>
              <a:t>Gal. </a:t>
            </a:r>
            <a:r>
              <a:rPr lang="en-US" sz="2400" dirty="0" smtClean="0"/>
              <a:t>1.8; 2.11-14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6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It Is </a:t>
            </a:r>
            <a:r>
              <a:rPr lang="en-US" dirty="0" smtClean="0"/>
              <a:t>Legal or </a:t>
            </a:r>
            <a:br>
              <a:rPr lang="en-US" dirty="0" smtClean="0"/>
            </a:br>
            <a:r>
              <a:rPr lang="en-US" dirty="0" smtClean="0"/>
              <a:t>Acceptable </a:t>
            </a:r>
            <a:r>
              <a:rPr lang="en-US" dirty="0"/>
              <a:t>to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</a:t>
            </a:r>
            <a:r>
              <a:rPr lang="en-US" dirty="0" smtClean="0"/>
              <a:t>ame-sex </a:t>
            </a:r>
            <a:r>
              <a:rPr lang="en-US" dirty="0"/>
              <a:t>marriages, abortion, social drinking, immodest dress, </a:t>
            </a:r>
            <a:r>
              <a:rPr lang="en-US" dirty="0" smtClean="0"/>
              <a:t>pornography, gambling</a:t>
            </a:r>
            <a:r>
              <a:rPr lang="en-US" dirty="0"/>
              <a:t>, divorce for any </a:t>
            </a:r>
            <a:r>
              <a:rPr lang="en-US" dirty="0" smtClean="0"/>
              <a:t>cause</a:t>
            </a:r>
            <a:r>
              <a:rPr lang="en-US" dirty="0"/>
              <a:t>,</a:t>
            </a:r>
            <a:r>
              <a:rPr lang="en-US" dirty="0" smtClean="0"/>
              <a:t> fornication, etc.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onsent </a:t>
            </a:r>
            <a:r>
              <a:rPr lang="en-US" dirty="0"/>
              <a:t>between two </a:t>
            </a:r>
            <a:r>
              <a:rPr lang="en-US" dirty="0" smtClean="0"/>
              <a:t>parties does not make it right </a:t>
            </a:r>
            <a:r>
              <a:rPr lang="en-US" dirty="0"/>
              <a:t>– adultery, fornication, </a:t>
            </a:r>
            <a:r>
              <a:rPr lang="en-US" dirty="0" smtClean="0"/>
              <a:t>gambling</a:t>
            </a:r>
            <a:r>
              <a:rPr lang="en-US" dirty="0"/>
              <a:t>, etc.</a:t>
            </a:r>
          </a:p>
          <a:p>
            <a:endParaRPr lang="en-US" dirty="0" smtClean="0"/>
          </a:p>
          <a:p>
            <a:r>
              <a:rPr lang="en-US" dirty="0" smtClean="0"/>
              <a:t>Man </a:t>
            </a:r>
            <a:r>
              <a:rPr lang="en-US" dirty="0"/>
              <a:t>does not set the </a:t>
            </a:r>
            <a:r>
              <a:rPr lang="en-US" dirty="0" smtClean="0"/>
              <a:t>standard: </a:t>
            </a:r>
            <a:r>
              <a:rPr lang="en-US" dirty="0"/>
              <a:t>John 12.48</a:t>
            </a:r>
          </a:p>
          <a:p>
            <a:endParaRPr lang="en-US" dirty="0" smtClean="0"/>
          </a:p>
          <a:p>
            <a:r>
              <a:rPr lang="en-US" dirty="0" smtClean="0"/>
              <a:t>Man </a:t>
            </a:r>
            <a:r>
              <a:rPr lang="en-US" dirty="0"/>
              <a:t>will always try to make </a:t>
            </a:r>
            <a:r>
              <a:rPr lang="en-US" dirty="0" smtClean="0"/>
              <a:t>“wrong” legal </a:t>
            </a:r>
            <a:r>
              <a:rPr lang="en-US" dirty="0"/>
              <a:t>and </a:t>
            </a:r>
            <a:r>
              <a:rPr lang="en-US" dirty="0" smtClean="0"/>
              <a:t>“right” unlawful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87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Someone </a:t>
            </a:r>
            <a:r>
              <a:rPr lang="en-US" dirty="0" smtClean="0"/>
              <a:t>Else</a:t>
            </a:r>
            <a:br>
              <a:rPr lang="en-US" dirty="0" smtClean="0"/>
            </a:br>
            <a:r>
              <a:rPr lang="en-US" dirty="0" smtClean="0"/>
              <a:t>“Causes</a:t>
            </a:r>
            <a:r>
              <a:rPr lang="en-US" dirty="0"/>
              <a:t>” Us to Do 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Adam </a:t>
            </a:r>
            <a:r>
              <a:rPr lang="en-US" sz="3000" dirty="0"/>
              <a:t>shifted blame to </a:t>
            </a:r>
            <a:r>
              <a:rPr lang="en-US" sz="3000" dirty="0" smtClean="0"/>
              <a:t>Eve: </a:t>
            </a:r>
            <a:r>
              <a:rPr lang="en-US" sz="3000" dirty="0"/>
              <a:t>Gen. </a:t>
            </a:r>
            <a:r>
              <a:rPr lang="en-US" sz="3000" dirty="0" smtClean="0"/>
              <a:t>3.12-13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Self-justification </a:t>
            </a:r>
            <a:r>
              <a:rPr lang="en-US" sz="3000" dirty="0"/>
              <a:t>blames others: </a:t>
            </a:r>
            <a:r>
              <a:rPr lang="en-US" dirty="0"/>
              <a:t>1 Sam. </a:t>
            </a:r>
            <a:r>
              <a:rPr lang="en-US" dirty="0" smtClean="0"/>
              <a:t>15.13-15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Personal </a:t>
            </a:r>
            <a:r>
              <a:rPr lang="en-US" sz="3000" dirty="0"/>
              <a:t>choice and </a:t>
            </a:r>
            <a:r>
              <a:rPr lang="en-US" sz="3000" dirty="0" smtClean="0"/>
              <a:t>responsibility: Ezekiel </a:t>
            </a:r>
            <a:r>
              <a:rPr lang="en-US" sz="3000" dirty="0"/>
              <a:t>18.4, </a:t>
            </a:r>
            <a:r>
              <a:rPr lang="en-US" sz="3000" dirty="0" smtClean="0"/>
              <a:t>20; Col</a:t>
            </a:r>
            <a:r>
              <a:rPr lang="en-US" sz="3000" dirty="0"/>
              <a:t>. </a:t>
            </a:r>
            <a:r>
              <a:rPr lang="en-US" sz="3000" dirty="0" smtClean="0"/>
              <a:t>3.25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852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Even If It Doesn’t Hurt Anyone 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Every sin man commits will hurt </a:t>
            </a:r>
            <a:r>
              <a:rPr lang="en-US" sz="3200" dirty="0" smtClean="0"/>
              <a:t>him spiritually, and possibly physically.</a:t>
            </a:r>
          </a:p>
          <a:p>
            <a:endParaRPr lang="en-US" sz="3200" dirty="0" smtClean="0"/>
          </a:p>
          <a:p>
            <a:r>
              <a:rPr lang="en-US" sz="3200" dirty="0" smtClean="0"/>
              <a:t>One </a:t>
            </a:r>
            <a:r>
              <a:rPr lang="en-US" sz="3200" dirty="0"/>
              <a:t>sin brought Jesus Christ to this world.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624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We Don’t Get </a:t>
            </a:r>
            <a:r>
              <a:rPr lang="en-US" dirty="0" smtClean="0"/>
              <a:t>Caught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</a:t>
            </a:r>
            <a:r>
              <a:rPr lang="en-US" sz="3200" dirty="0"/>
              <a:t>might be able to fool others, but we cannot fool God. He sees all that we do, day and </a:t>
            </a:r>
            <a:r>
              <a:rPr lang="en-US" sz="3200" dirty="0" smtClean="0"/>
              <a:t>night: Prov</a:t>
            </a:r>
            <a:r>
              <a:rPr lang="en-US" sz="3200" dirty="0"/>
              <a:t>. </a:t>
            </a:r>
            <a:r>
              <a:rPr lang="en-US" sz="3200" dirty="0" smtClean="0"/>
              <a:t>15.3; Num</a:t>
            </a:r>
            <a:r>
              <a:rPr lang="en-US" sz="3200" dirty="0"/>
              <a:t>. </a:t>
            </a:r>
            <a:r>
              <a:rPr lang="en-US" sz="3200" dirty="0" smtClean="0"/>
              <a:t>32.23; Psalm 139.7-12; Heb. 4.12-13</a:t>
            </a:r>
          </a:p>
          <a:p>
            <a:endParaRPr lang="en-US" sz="3200" dirty="0"/>
          </a:p>
          <a:p>
            <a:r>
              <a:rPr lang="en-US" sz="3200" dirty="0" smtClean="0"/>
              <a:t>Judgment </a:t>
            </a:r>
            <a:r>
              <a:rPr lang="en-US" sz="3200" dirty="0"/>
              <a:t>is coming: </a:t>
            </a:r>
            <a:r>
              <a:rPr lang="en-US" dirty="0" smtClean="0"/>
              <a:t>2 </a:t>
            </a:r>
            <a:r>
              <a:rPr lang="en-US" dirty="0"/>
              <a:t>Cor. </a:t>
            </a:r>
            <a:r>
              <a:rPr lang="en-US" dirty="0" smtClean="0"/>
              <a:t>5.10; Eccl</a:t>
            </a:r>
            <a:r>
              <a:rPr lang="en-US" dirty="0"/>
              <a:t>. </a:t>
            </a:r>
            <a:r>
              <a:rPr lang="en-US" dirty="0" smtClean="0"/>
              <a:t>12.13-14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Even Though God Wants Us to Be Happy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 </a:t>
            </a:r>
            <a:r>
              <a:rPr lang="en-US" sz="3200" dirty="0"/>
              <a:t>is true that God wants us to be happy: Psalm 40.16, 144.15, etc. cf. </a:t>
            </a:r>
            <a:r>
              <a:rPr lang="en-US" sz="3200" dirty="0" smtClean="0"/>
              <a:t>Philippians</a:t>
            </a:r>
          </a:p>
          <a:p>
            <a:endParaRPr lang="en-US" sz="3200" dirty="0" smtClean="0"/>
          </a:p>
          <a:p>
            <a:r>
              <a:rPr lang="en-US" sz="3200" dirty="0" smtClean="0"/>
              <a:t>It </a:t>
            </a:r>
            <a:r>
              <a:rPr lang="en-US" sz="3200" dirty="0"/>
              <a:t>is also true that God does not want us </a:t>
            </a:r>
            <a:r>
              <a:rPr lang="en-US" sz="3200" dirty="0" smtClean="0"/>
              <a:t>living in </a:t>
            </a:r>
            <a:r>
              <a:rPr lang="en-US" sz="3200" dirty="0"/>
              <a:t>sin!</a:t>
            </a:r>
          </a:p>
          <a:p>
            <a:endParaRPr lang="en-US" sz="3200" dirty="0" smtClean="0"/>
          </a:p>
          <a:p>
            <a:r>
              <a:rPr lang="en-US" sz="3200" dirty="0" smtClean="0"/>
              <a:t>Sin </a:t>
            </a:r>
            <a:r>
              <a:rPr lang="en-US" sz="3200" dirty="0"/>
              <a:t>may make you happy at first, but later it will make you miserable: cf. Heb. 11.23-26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51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We Are Blessed by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72438" cy="4351338"/>
          </a:xfrm>
        </p:spPr>
        <p:txBody>
          <a:bodyPr>
            <a:noAutofit/>
          </a:bodyPr>
          <a:lstStyle/>
          <a:p>
            <a:r>
              <a:rPr lang="en-US" sz="2900" dirty="0" smtClean="0"/>
              <a:t>God </a:t>
            </a:r>
            <a:r>
              <a:rPr lang="en-US" sz="2900" dirty="0"/>
              <a:t>rains on the just and the unjust: Matt. 5.45; Acts 17.25b</a:t>
            </a:r>
          </a:p>
          <a:p>
            <a:endParaRPr lang="en-US" sz="2900" dirty="0" smtClean="0"/>
          </a:p>
          <a:p>
            <a:r>
              <a:rPr lang="en-US" sz="2900" dirty="0" smtClean="0"/>
              <a:t>God </a:t>
            </a:r>
            <a:r>
              <a:rPr lang="en-US" sz="2900" dirty="0"/>
              <a:t>blesses us to motivate us to repent: Rom. 2.4</a:t>
            </a:r>
          </a:p>
          <a:p>
            <a:endParaRPr lang="en-US" sz="2900" dirty="0" smtClean="0"/>
          </a:p>
          <a:p>
            <a:r>
              <a:rPr lang="en-US" sz="2900" dirty="0" smtClean="0"/>
              <a:t>For </a:t>
            </a:r>
            <a:r>
              <a:rPr lang="en-US" sz="2900" dirty="0"/>
              <a:t>those who are blessed and do not turn to God, their end will be destruction: Psalm </a:t>
            </a:r>
            <a:r>
              <a:rPr lang="en-US" sz="2900" dirty="0" smtClean="0"/>
              <a:t>73.17</a:t>
            </a:r>
          </a:p>
          <a:p>
            <a:endParaRPr lang="en-US" sz="2900" dirty="0"/>
          </a:p>
          <a:p>
            <a:r>
              <a:rPr lang="en-US" sz="2900" dirty="0"/>
              <a:t>J</a:t>
            </a:r>
            <a:r>
              <a:rPr lang="en-US" sz="2900" dirty="0" smtClean="0"/>
              <a:t>ust </a:t>
            </a:r>
            <a:r>
              <a:rPr lang="en-US" sz="2900" dirty="0"/>
              <a:t>because </a:t>
            </a:r>
            <a:r>
              <a:rPr lang="en-US" sz="2900" dirty="0" smtClean="0"/>
              <a:t>one prospers does not mean he is right </a:t>
            </a:r>
            <a:r>
              <a:rPr lang="en-US" sz="2900" dirty="0"/>
              <a:t>with God</a:t>
            </a:r>
            <a:r>
              <a:rPr lang="en-US" sz="2900" dirty="0" smtClean="0"/>
              <a:t>!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6619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1252</Words>
  <Application>Microsoft Macintosh PowerPoint</Application>
  <PresentationFormat>On-screen Show (4:3)</PresentationFormat>
  <Paragraphs>134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No Matter Who Does It</vt:lpstr>
      <vt:lpstr>Even If It Is Legal or  Acceptable to Society</vt:lpstr>
      <vt:lpstr>Even If Someone Else “Causes” Us to Do It</vt:lpstr>
      <vt:lpstr>Even If It Doesn’t Hurt Anyone Else</vt:lpstr>
      <vt:lpstr>Even If We Don’t Get Caught</vt:lpstr>
      <vt:lpstr>Even Though God Wants Us to Be Happy</vt:lpstr>
      <vt:lpstr>Even If We Are Blessed by God</vt:lpstr>
      <vt:lpstr>Even If We Were Wronged</vt:lpstr>
      <vt:lpstr>Even If Tradition Says It Is Okay</vt:lpstr>
      <vt:lpstr>Even If It Is Done for a Good Cause or Seems Like the Right Thing to Do</vt:lpstr>
      <vt:lpstr>Even If It Is Done for a Good Cause or Seems Like the Right Thing to Do</vt:lpstr>
      <vt:lpstr>Even If It Is Done for a Good Cause or Seems Like the Right Thing to Do</vt:lpstr>
      <vt:lpstr>Even If It Is Done in Ignorance</vt:lpstr>
      <vt:lpstr>Even If It Is Done in Ignorance</vt:lpstr>
      <vt:lpstr>Even If Our Favorite Politician Does It</vt:lpstr>
      <vt:lpstr>Even If Others Are Doing Worse</vt:lpstr>
      <vt:lpstr>Even If It Does Not Bother Our Consciences</vt:lpstr>
      <vt:lpstr>Even If It Does Not Bother Our Consciences</vt:lpstr>
      <vt:lpstr>Even If We Change Its Name or Definition</vt:lpstr>
      <vt:lpstr>Even If We are Religious</vt:lpstr>
      <vt:lpstr>Even If It is Difficult to Make Right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28</cp:revision>
  <dcterms:created xsi:type="dcterms:W3CDTF">2017-12-03T20:24:42Z</dcterms:created>
  <dcterms:modified xsi:type="dcterms:W3CDTF">2017-12-18T18:29:41Z</dcterms:modified>
</cp:coreProperties>
</file>