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"/>
    <p:restoredTop sz="94692"/>
  </p:normalViewPr>
  <p:slideViewPr>
    <p:cSldViewPr snapToGrid="0" snapToObjects="1" showGuides="1">
      <p:cViewPr varScale="1">
        <p:scale>
          <a:sx n="110" d="100"/>
          <a:sy n="110" d="100"/>
        </p:scale>
        <p:origin x="1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AC8F1-F6A0-8849-BE53-57690A2FA82C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B6EA-3591-6E4B-BD39-E48083B0D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B6EA-3591-6E4B-BD39-E48083B0D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970F-AB48-E541-8293-51B5D47E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2" y="1253331"/>
            <a:ext cx="8232717" cy="4351338"/>
          </a:xfrm>
        </p:spPr>
        <p:txBody>
          <a:bodyPr>
            <a:noAutofit/>
          </a:bodyPr>
          <a:lstStyle/>
          <a:p>
            <a:r>
              <a:rPr lang="en-US" sz="6600" dirty="0"/>
              <a:t>“...to do justice, and to love </a:t>
            </a:r>
            <a:r>
              <a:rPr lang="en-US" sz="6600" dirty="0" smtClean="0"/>
              <a:t>kindness, </a:t>
            </a:r>
            <a:r>
              <a:rPr lang="en-US" sz="6600" dirty="0"/>
              <a:t>and to walk humbly with your God” is the </a:t>
            </a:r>
            <a:r>
              <a:rPr lang="en-US" sz="6600" dirty="0" smtClean="0"/>
              <a:t>CORE of TRUE religion.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To Do JUSTICE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We must treat everyone FAIRLY and impartially and be just and HONORABLE in all our dealings and relationships: Exo. 23.1-9; Micah 2.1-3; 3.1-3, 9-12; 6.10-12; Matt</a:t>
            </a:r>
            <a:r>
              <a:rPr lang="en-US" sz="3400" dirty="0"/>
              <a:t>. 7.12; John </a:t>
            </a:r>
            <a:r>
              <a:rPr lang="en-US" sz="3400" dirty="0" smtClean="0"/>
              <a:t>7.24; </a:t>
            </a:r>
            <a:r>
              <a:rPr lang="en-US" sz="3400" dirty="0"/>
              <a:t>James 2.1, </a:t>
            </a:r>
            <a:r>
              <a:rPr lang="en-US" sz="3400" dirty="0" smtClean="0"/>
              <a:t>8-9 </a:t>
            </a:r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To Love MERCY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Mercy involves kindness, </a:t>
            </a:r>
            <a:r>
              <a:rPr lang="en-US" sz="3400" dirty="0" smtClean="0"/>
              <a:t>compassion, charity</a:t>
            </a:r>
            <a:r>
              <a:rPr lang="en-US" sz="3400" dirty="0"/>
              <a:t>, benevolence, etc. toward </a:t>
            </a:r>
            <a:r>
              <a:rPr lang="en-US" sz="3400" dirty="0" smtClean="0"/>
              <a:t>OTHERS: Matt</a:t>
            </a:r>
            <a:r>
              <a:rPr lang="en-US" sz="3400" dirty="0"/>
              <a:t>. </a:t>
            </a:r>
            <a:r>
              <a:rPr lang="en-US" sz="3400" dirty="0" smtClean="0"/>
              <a:t>25.34-40; </a:t>
            </a:r>
            <a:r>
              <a:rPr lang="en-US" sz="3400" dirty="0"/>
              <a:t>Gal. </a:t>
            </a:r>
            <a:r>
              <a:rPr lang="en-US" sz="3400" dirty="0" smtClean="0"/>
              <a:t>6.10, etc.</a:t>
            </a:r>
          </a:p>
          <a:p>
            <a:endParaRPr lang="en-US" dirty="0"/>
          </a:p>
          <a:p>
            <a:r>
              <a:rPr lang="en-US" sz="3400" dirty="0" smtClean="0"/>
              <a:t>GOD has </a:t>
            </a:r>
            <a:r>
              <a:rPr lang="en-US" sz="3400" dirty="0"/>
              <a:t>been merciful to </a:t>
            </a:r>
            <a:r>
              <a:rPr lang="en-US" sz="3400" dirty="0" smtClean="0"/>
              <a:t>us: Micah 7.18-20; Titus 3.5</a:t>
            </a:r>
          </a:p>
          <a:p>
            <a:endParaRPr lang="en-US" dirty="0"/>
          </a:p>
          <a:p>
            <a:r>
              <a:rPr lang="en-US" sz="3400" dirty="0"/>
              <a:t>We must be merciful to </a:t>
            </a:r>
            <a:r>
              <a:rPr lang="en-US" sz="3400" dirty="0" smtClean="0"/>
              <a:t>ALL: </a:t>
            </a:r>
            <a:r>
              <a:rPr lang="en-US" sz="3400" dirty="0"/>
              <a:t>Matt. 5.7; 6.12, 14-15; Col. 3.12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0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Walk </a:t>
            </a:r>
            <a:r>
              <a:rPr lang="en-US" dirty="0" smtClean="0"/>
              <a:t>HUMBLY with </a:t>
            </a:r>
            <a:r>
              <a:rPr lang="en-US" dirty="0"/>
              <a:t>Your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6121"/>
            <a:ext cx="7886700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If we are walking humbly with our God, we will </a:t>
            </a:r>
            <a:r>
              <a:rPr lang="en-US" sz="4000" dirty="0"/>
              <a:t>be pleased with the things </a:t>
            </a:r>
            <a:r>
              <a:rPr lang="en-US" sz="4000" dirty="0" smtClean="0"/>
              <a:t>He </a:t>
            </a:r>
            <a:r>
              <a:rPr lang="en-US" sz="4000" dirty="0"/>
              <a:t>is pleased with, hate the things </a:t>
            </a:r>
            <a:r>
              <a:rPr lang="en-US" sz="4000" dirty="0" smtClean="0"/>
              <a:t>He </a:t>
            </a:r>
            <a:r>
              <a:rPr lang="en-US" sz="4000" dirty="0"/>
              <a:t>hates, and desire the things that </a:t>
            </a:r>
            <a:r>
              <a:rPr lang="en-US" sz="4000" dirty="0" smtClean="0"/>
              <a:t>He </a:t>
            </a:r>
            <a:r>
              <a:rPr lang="en-US" sz="4000" dirty="0"/>
              <a:t>desires. Every aspect of our </a:t>
            </a:r>
            <a:r>
              <a:rPr lang="en-US" sz="4000" dirty="0" smtClean="0"/>
              <a:t>LIFE will </a:t>
            </a:r>
            <a:r>
              <a:rPr lang="en-US" sz="4000" dirty="0"/>
              <a:t>be yielding to His word and conforming to the image of His </a:t>
            </a:r>
            <a:r>
              <a:rPr lang="en-US" sz="4000" dirty="0" smtClean="0"/>
              <a:t>GLORY.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0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Walk </a:t>
            </a:r>
            <a:r>
              <a:rPr lang="en-US" dirty="0" smtClean="0"/>
              <a:t>HUMBLY with </a:t>
            </a:r>
            <a:r>
              <a:rPr lang="en-US" dirty="0"/>
              <a:t>Your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PRIDEFUL walk </a:t>
            </a:r>
            <a:r>
              <a:rPr lang="en-US" sz="3600" dirty="0" smtClean="0"/>
              <a:t>is opposed to God</a:t>
            </a:r>
            <a:r>
              <a:rPr lang="en-US" sz="3600" dirty="0"/>
              <a:t>: Isaiah 66.1-2; 1 Peter 5.5</a:t>
            </a:r>
          </a:p>
          <a:p>
            <a:endParaRPr lang="en-US" dirty="0" smtClean="0"/>
          </a:p>
          <a:p>
            <a:r>
              <a:rPr lang="en-US" sz="3000" dirty="0" smtClean="0"/>
              <a:t>Walking humbly with </a:t>
            </a:r>
            <a:r>
              <a:rPr lang="en-US" sz="3000" dirty="0"/>
              <a:t>God is </a:t>
            </a:r>
            <a:r>
              <a:rPr lang="en-US" sz="3000" dirty="0" smtClean="0"/>
              <a:t>MANIFESTED by</a:t>
            </a:r>
          </a:p>
          <a:p>
            <a:endParaRPr lang="en-US" dirty="0" smtClean="0"/>
          </a:p>
          <a:p>
            <a:pPr lvl="1"/>
            <a:r>
              <a:rPr lang="en-US" sz="3400" dirty="0" smtClean="0"/>
              <a:t>our FAITH: Rom</a:t>
            </a:r>
            <a:r>
              <a:rPr lang="en-US" sz="3400" dirty="0"/>
              <a:t>. </a:t>
            </a:r>
            <a:r>
              <a:rPr lang="en-US" sz="3400" dirty="0" smtClean="0"/>
              <a:t>4.12</a:t>
            </a:r>
          </a:p>
          <a:p>
            <a:pPr lvl="1"/>
            <a:r>
              <a:rPr lang="en-US" sz="3400" dirty="0" smtClean="0"/>
              <a:t>our LOVE: Eph</a:t>
            </a:r>
            <a:r>
              <a:rPr lang="en-US" sz="3400" dirty="0"/>
              <a:t>. </a:t>
            </a:r>
            <a:r>
              <a:rPr lang="en-US" sz="3400" dirty="0" smtClean="0"/>
              <a:t>5.2</a:t>
            </a:r>
          </a:p>
          <a:p>
            <a:pPr lvl="1"/>
            <a:r>
              <a:rPr lang="en-US" sz="3400" dirty="0" smtClean="0"/>
              <a:t>our OBEDIENCE: 3 </a:t>
            </a:r>
            <a:r>
              <a:rPr lang="en-US" sz="3400" dirty="0"/>
              <a:t>John </a:t>
            </a:r>
            <a:r>
              <a:rPr lang="en-US" sz="3400" dirty="0" smtClean="0"/>
              <a:t>3-4</a:t>
            </a:r>
          </a:p>
          <a:p>
            <a:pPr lvl="1"/>
            <a:r>
              <a:rPr lang="en-US" sz="3400" dirty="0"/>
              <a:t>our </a:t>
            </a:r>
            <a:r>
              <a:rPr lang="en-US" sz="3400" dirty="0" smtClean="0"/>
              <a:t>FEAR and COMFORT: </a:t>
            </a:r>
            <a:r>
              <a:rPr lang="en-US" sz="3400" dirty="0"/>
              <a:t>Acts </a:t>
            </a:r>
            <a:r>
              <a:rPr lang="en-US" sz="3400" dirty="0" smtClean="0"/>
              <a:t>9.31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What Does the Lord Require of You?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It does not matter how many </a:t>
            </a:r>
            <a:r>
              <a:rPr lang="en-US" sz="4400" dirty="0" smtClean="0"/>
              <a:t>sacrifices we </a:t>
            </a:r>
            <a:r>
              <a:rPr lang="en-US" sz="4400" dirty="0"/>
              <a:t>make to God </a:t>
            </a:r>
            <a:r>
              <a:rPr lang="en-US" sz="4400" dirty="0" smtClean="0"/>
              <a:t>or </a:t>
            </a:r>
            <a:r>
              <a:rPr lang="en-US" sz="4400" dirty="0"/>
              <a:t>how much those sacrifices </a:t>
            </a:r>
            <a:r>
              <a:rPr lang="en-US" sz="4400" dirty="0" smtClean="0"/>
              <a:t>COST us</a:t>
            </a:r>
            <a:r>
              <a:rPr lang="en-US" sz="4400" dirty="0"/>
              <a:t>. </a:t>
            </a:r>
            <a:r>
              <a:rPr lang="en-US" sz="4400" dirty="0" smtClean="0"/>
              <a:t>TRUE obedience </a:t>
            </a:r>
            <a:r>
              <a:rPr lang="en-US" sz="4400" dirty="0"/>
              <a:t>is not just doing the right thing – it’s doing the right thing for the right </a:t>
            </a:r>
            <a:r>
              <a:rPr lang="en-US" sz="4400" dirty="0" smtClean="0"/>
              <a:t>REASON.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6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296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To Do JUSTICE</vt:lpstr>
      <vt:lpstr>To Love MERCY</vt:lpstr>
      <vt:lpstr>To Walk HUMBLY with Your God</vt:lpstr>
      <vt:lpstr>To Walk HUMBLY with Your God</vt:lpstr>
      <vt:lpstr>What Does the Lord Require of You?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24</cp:revision>
  <dcterms:created xsi:type="dcterms:W3CDTF">2017-11-11T20:56:54Z</dcterms:created>
  <dcterms:modified xsi:type="dcterms:W3CDTF">2017-11-12T03:04:42Z</dcterms:modified>
</cp:coreProperties>
</file>