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66"/>
    <p:restoredTop sz="94692"/>
  </p:normalViewPr>
  <p:slideViewPr>
    <p:cSldViewPr snapToGrid="0" snapToObjects="1" showGuides="1">
      <p:cViewPr>
        <p:scale>
          <a:sx n="110" d="100"/>
          <a:sy n="110" d="100"/>
        </p:scale>
        <p:origin x="616" y="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914F-68EB-5C49-92A3-496918C09DF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6E55-BCE6-5A4E-8A38-D9ABDD42C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914F-68EB-5C49-92A3-496918C09DF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6E55-BCE6-5A4E-8A38-D9ABDD42C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914F-68EB-5C49-92A3-496918C09DF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6E55-BCE6-5A4E-8A38-D9ABDD42C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914F-68EB-5C49-92A3-496918C09DF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6E55-BCE6-5A4E-8A38-D9ABDD42C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914F-68EB-5C49-92A3-496918C09DF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6E55-BCE6-5A4E-8A38-D9ABDD42C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914F-68EB-5C49-92A3-496918C09DF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6E55-BCE6-5A4E-8A38-D9ABDD42C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914F-68EB-5C49-92A3-496918C09DF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6E55-BCE6-5A4E-8A38-D9ABDD42C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914F-68EB-5C49-92A3-496918C09DF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6E55-BCE6-5A4E-8A38-D9ABDD42C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914F-68EB-5C49-92A3-496918C09DF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6E55-BCE6-5A4E-8A38-D9ABDD42C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914F-68EB-5C49-92A3-496918C09DF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6E55-BCE6-5A4E-8A38-D9ABDD42C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914F-68EB-5C49-92A3-496918C09DF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6E55-BCE6-5A4E-8A38-D9ABDD42C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2914F-68EB-5C49-92A3-496918C09DF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6E55-BCE6-5A4E-8A38-D9ABDD42C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50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Ephesians 5.1-2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“Therefore be imitators of God, as beloved children; and walk in love, just as Christ also loved you and gave Himself up for us, an offering and a sacrifice to God as a fragrant aroma</a:t>
            </a:r>
            <a:r>
              <a:rPr lang="en-US" sz="4400" dirty="0" smtClean="0"/>
              <a:t>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570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Imitate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We </a:t>
            </a:r>
            <a:r>
              <a:rPr lang="en-US" sz="3200" dirty="0"/>
              <a:t>are instructed to walk in the love of Christ, but we cannot do that if we do not imitate </a:t>
            </a:r>
            <a:r>
              <a:rPr lang="en-US" sz="3200" dirty="0" smtClean="0"/>
              <a:t>God: </a:t>
            </a:r>
            <a:r>
              <a:rPr lang="en-US" sz="2400" dirty="0" smtClean="0"/>
              <a:t>Lev</a:t>
            </a:r>
            <a:r>
              <a:rPr lang="en-US" sz="2400" dirty="0"/>
              <a:t>. </a:t>
            </a:r>
            <a:r>
              <a:rPr lang="en-US" sz="2400" dirty="0" smtClean="0"/>
              <a:t>19.2; cf. </a:t>
            </a:r>
            <a:r>
              <a:rPr lang="en-US" sz="2400" dirty="0"/>
              <a:t>1 Peter </a:t>
            </a:r>
            <a:r>
              <a:rPr lang="en-US" sz="2400" dirty="0" smtClean="0"/>
              <a:t>1.14-16; Luke 6.36</a:t>
            </a:r>
          </a:p>
          <a:p>
            <a:endParaRPr lang="en-US" sz="3200" dirty="0"/>
          </a:p>
          <a:p>
            <a:r>
              <a:rPr lang="en-US" sz="3200" dirty="0" smtClean="0"/>
              <a:t>How </a:t>
            </a:r>
            <a:r>
              <a:rPr lang="en-US" sz="3200" dirty="0"/>
              <a:t>can </a:t>
            </a:r>
            <a:r>
              <a:rPr lang="en-US" sz="3200" dirty="0" smtClean="0"/>
              <a:t>we </a:t>
            </a:r>
            <a:r>
              <a:rPr lang="en-US" sz="3200" dirty="0"/>
              <a:t>imitate what we have not </a:t>
            </a:r>
            <a:r>
              <a:rPr lang="en-US" sz="3200" dirty="0" smtClean="0"/>
              <a:t>seen</a:t>
            </a:r>
            <a:r>
              <a:rPr lang="en-US" sz="3200" dirty="0"/>
              <a:t> </a:t>
            </a:r>
            <a:r>
              <a:rPr lang="en-US" sz="3200" dirty="0" smtClean="0"/>
              <a:t>(John </a:t>
            </a:r>
            <a:r>
              <a:rPr lang="en-US" sz="3200" dirty="0"/>
              <a:t>1.18</a:t>
            </a:r>
            <a:r>
              <a:rPr lang="en-US" sz="3200" dirty="0" smtClean="0"/>
              <a:t>)? </a:t>
            </a:r>
            <a:r>
              <a:rPr lang="en-US" sz="3200" dirty="0"/>
              <a:t>By Imitating Christ: John </a:t>
            </a:r>
            <a:r>
              <a:rPr lang="en-US" sz="3200" dirty="0" smtClean="0"/>
              <a:t>14.8-11; 1 Cor. 11.1; Phil. 2.5; 1 </a:t>
            </a:r>
            <a:r>
              <a:rPr lang="en-US" sz="3200" dirty="0"/>
              <a:t>Peter </a:t>
            </a:r>
            <a:r>
              <a:rPr lang="en-US" sz="3200" dirty="0" smtClean="0"/>
              <a:t>2.21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770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Walk in </a:t>
            </a:r>
            <a:r>
              <a:rPr lang="en-US" sz="4800" dirty="0" smtClean="0"/>
              <a:t>Love, as Christ Loved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Christ’s love is </a:t>
            </a:r>
            <a:r>
              <a:rPr lang="en-US" sz="3200" dirty="0" smtClean="0"/>
              <a:t>incomprehensible: Eph</a:t>
            </a:r>
            <a:r>
              <a:rPr lang="en-US" sz="3200" dirty="0"/>
              <a:t>. </a:t>
            </a:r>
            <a:r>
              <a:rPr lang="en-US" sz="3200" dirty="0" smtClean="0"/>
              <a:t>3.16-19; Phil. 2.6-8; Rom. 5.6-8; 1 Cor. 9.15</a:t>
            </a:r>
          </a:p>
          <a:p>
            <a:endParaRPr lang="en-US" sz="3200" dirty="0"/>
          </a:p>
          <a:p>
            <a:r>
              <a:rPr lang="en-US" sz="3200" dirty="0" smtClean="0"/>
              <a:t>How </a:t>
            </a:r>
            <a:r>
              <a:rPr lang="en-US" sz="3200" dirty="0"/>
              <a:t>can we know the </a:t>
            </a:r>
            <a:r>
              <a:rPr lang="en-US" sz="3200" dirty="0" smtClean="0"/>
              <a:t>unknowable?</a:t>
            </a:r>
          </a:p>
          <a:p>
            <a:endParaRPr lang="en-US" sz="3200" dirty="0"/>
          </a:p>
          <a:p>
            <a:r>
              <a:rPr lang="en-US" dirty="0" smtClean="0"/>
              <a:t>God’s word (Eph. 3.3-5) and demonstration (Rom. 5.8).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4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Walk in </a:t>
            </a:r>
            <a:r>
              <a:rPr lang="en-US" sz="4800" dirty="0" smtClean="0"/>
              <a:t>Love, as Christ Loved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“</a:t>
            </a:r>
            <a:r>
              <a:rPr lang="en-US" sz="3200" dirty="0"/>
              <a:t>walk in love, just as Christ also loved you and gave Himself up for </a:t>
            </a:r>
            <a:r>
              <a:rPr lang="en-US" sz="3200" dirty="0" smtClean="0"/>
              <a:t>us” defines </a:t>
            </a:r>
            <a:r>
              <a:rPr lang="en-US" sz="3200" dirty="0"/>
              <a:t>the type of </a:t>
            </a:r>
            <a:r>
              <a:rPr lang="en-US" sz="3200" dirty="0" smtClean="0"/>
              <a:t>love </a:t>
            </a:r>
            <a:r>
              <a:rPr lang="en-US" sz="3200" dirty="0"/>
              <a:t>that we are to </a:t>
            </a:r>
            <a:r>
              <a:rPr lang="en-US" sz="3200" dirty="0" smtClean="0"/>
              <a:t>walk in.</a:t>
            </a:r>
          </a:p>
          <a:p>
            <a:endParaRPr lang="en-US" sz="3200" dirty="0"/>
          </a:p>
          <a:p>
            <a:r>
              <a:rPr lang="en-US" sz="3200" dirty="0" smtClean="0"/>
              <a:t>It is an </a:t>
            </a:r>
            <a:r>
              <a:rPr lang="en-US" sz="3200" dirty="0"/>
              <a:t>unselfish, sacrificial, </a:t>
            </a:r>
            <a:r>
              <a:rPr lang="en-US" sz="3200" dirty="0" smtClean="0"/>
              <a:t>always-in-the-best-spiritual-interest-of-others</a:t>
            </a:r>
            <a:r>
              <a:rPr lang="en-US" sz="3200" dirty="0"/>
              <a:t>, and </a:t>
            </a:r>
            <a:r>
              <a:rPr lang="en-US" sz="3200" dirty="0" smtClean="0"/>
              <a:t>obedient-to-the-will-of-God </a:t>
            </a:r>
            <a:r>
              <a:rPr lang="en-US" sz="3200" dirty="0"/>
              <a:t>type of love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/>
              <a:t>Christ’s sacrifice was voluntary; completely unselfish: </a:t>
            </a:r>
            <a:r>
              <a:rPr lang="en-US" sz="2600" dirty="0"/>
              <a:t>John 10.14-18; 15.13; Eph. 5.25; Gal. </a:t>
            </a:r>
            <a:r>
              <a:rPr lang="en-US" sz="2600" dirty="0" smtClean="0"/>
              <a:t>2.20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923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Walk in </a:t>
            </a:r>
            <a:r>
              <a:rPr lang="en-US" sz="4800" dirty="0" smtClean="0"/>
              <a:t>Love, as Christ Loved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603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Christ’s </a:t>
            </a:r>
            <a:r>
              <a:rPr lang="en-US" sz="3200" dirty="0"/>
              <a:t>sacrifice was pleasing to </a:t>
            </a:r>
            <a:r>
              <a:rPr lang="en-US" sz="3200" dirty="0" smtClean="0"/>
              <a:t>God because he submitted to the will of His Father: cf. Phil. 4.18; Mal. 1.6-10; </a:t>
            </a:r>
            <a:r>
              <a:rPr lang="en-US" sz="3200" dirty="0"/>
              <a:t>John 4.34; 5.30; 6.38; </a:t>
            </a:r>
            <a:r>
              <a:rPr lang="en-US" sz="3200" dirty="0" smtClean="0"/>
              <a:t>8.29</a:t>
            </a:r>
          </a:p>
          <a:p>
            <a:endParaRPr lang="en-US" sz="3200" dirty="0" smtClean="0"/>
          </a:p>
          <a:p>
            <a:r>
              <a:rPr lang="en-US" sz="3200" dirty="0" smtClean="0"/>
              <a:t>When </a:t>
            </a:r>
            <a:r>
              <a:rPr lang="en-US" sz="3200" dirty="0"/>
              <a:t>we live a life of humble obedience, our service is </a:t>
            </a:r>
            <a:r>
              <a:rPr lang="en-US" sz="3200" dirty="0" smtClean="0"/>
              <a:t>as a </a:t>
            </a:r>
            <a:r>
              <a:rPr lang="en-US" sz="3200" dirty="0"/>
              <a:t>sweet </a:t>
            </a:r>
            <a:r>
              <a:rPr lang="en-US" sz="3200" dirty="0" smtClean="0"/>
              <a:t>perfume; </a:t>
            </a:r>
            <a:r>
              <a:rPr lang="en-US" sz="3200" dirty="0"/>
              <a:t>but if we live a life of sin and wickedness - we reek and stink to God; a filthy </a:t>
            </a:r>
            <a:r>
              <a:rPr lang="en-US" sz="3200" dirty="0" smtClean="0"/>
              <a:t>odor!</a:t>
            </a:r>
          </a:p>
        </p:txBody>
      </p:sp>
    </p:spTree>
    <p:extLst>
      <p:ext uri="{BB962C8B-B14F-4D97-AF65-F5344CB8AC3E}">
        <p14:creationId xmlns:p14="http://schemas.microsoft.com/office/powerpoint/2010/main" val="92157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Walk in </a:t>
            </a:r>
            <a:r>
              <a:rPr lang="en-US" sz="4800" dirty="0" smtClean="0"/>
              <a:t>Love, as Christ Loved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56535" cy="47603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is the type of love that compels us to walk in love: 2 </a:t>
            </a:r>
            <a:r>
              <a:rPr lang="en-US" sz="3200" dirty="0"/>
              <a:t>Cor. </a:t>
            </a:r>
            <a:r>
              <a:rPr lang="en-US" sz="3200" dirty="0" smtClean="0"/>
              <a:t>5.14-15; cf</a:t>
            </a:r>
            <a:r>
              <a:rPr lang="en-US" sz="3200" dirty="0"/>
              <a:t>. Matt. 16.24-25; 25.34-40; Rom. 12.8; Eph. 5.25; 1 Peter 4.9; 5.1-2</a:t>
            </a:r>
          </a:p>
        </p:txBody>
      </p:sp>
    </p:spTree>
    <p:extLst>
      <p:ext uri="{BB962C8B-B14F-4D97-AF65-F5344CB8AC3E}">
        <p14:creationId xmlns:p14="http://schemas.microsoft.com/office/powerpoint/2010/main" val="13183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Ephesians 5.1-2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“Therefore be imitators of God, as beloved children; and walk in love, just as Christ also loved you and gave Himself up for us, an offering and a sacrifice to God as a fragrant aroma</a:t>
            </a:r>
            <a:r>
              <a:rPr lang="en-US" sz="4400" dirty="0" smtClean="0"/>
              <a:t>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7933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403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Corbel</vt:lpstr>
      <vt:lpstr>Arial</vt:lpstr>
      <vt:lpstr>Office Theme</vt:lpstr>
      <vt:lpstr>PowerPoint Presentation</vt:lpstr>
      <vt:lpstr>Ephesians 5.1-2</vt:lpstr>
      <vt:lpstr>Imitate God</vt:lpstr>
      <vt:lpstr>Walk in Love, as Christ Loved</vt:lpstr>
      <vt:lpstr>Walk in Love, as Christ Loved</vt:lpstr>
      <vt:lpstr>Walk in Love, as Christ Loved</vt:lpstr>
      <vt:lpstr>Walk in Love, as Christ Loved</vt:lpstr>
      <vt:lpstr>Ephesians 5.1-2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8</cp:revision>
  <dcterms:created xsi:type="dcterms:W3CDTF">2017-12-24T18:47:29Z</dcterms:created>
  <dcterms:modified xsi:type="dcterms:W3CDTF">2017-12-24T22:47:57Z</dcterms:modified>
</cp:coreProperties>
</file>