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8" r:id="rId2"/>
    <p:sldId id="271" r:id="rId3"/>
    <p:sldId id="264" r:id="rId4"/>
    <p:sldId id="297" r:id="rId5"/>
    <p:sldId id="298" r:id="rId6"/>
    <p:sldId id="299" r:id="rId7"/>
    <p:sldId id="267" r:id="rId8"/>
    <p:sldId id="273" r:id="rId9"/>
    <p:sldId id="275" r:id="rId10"/>
    <p:sldId id="295" r:id="rId11"/>
    <p:sldId id="274" r:id="rId12"/>
    <p:sldId id="296" r:id="rId13"/>
    <p:sldId id="278" r:id="rId14"/>
    <p:sldId id="286" r:id="rId15"/>
    <p:sldId id="287" r:id="rId16"/>
    <p:sldId id="288" r:id="rId17"/>
    <p:sldId id="290" r:id="rId18"/>
    <p:sldId id="291" r:id="rId19"/>
    <p:sldId id="280" r:id="rId20"/>
    <p:sldId id="279" r:id="rId21"/>
    <p:sldId id="281" r:id="rId22"/>
    <p:sldId id="282"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1" autoAdjust="0"/>
    <p:restoredTop sz="96041" autoAdjust="0"/>
  </p:normalViewPr>
  <p:slideViewPr>
    <p:cSldViewPr snapToGrid="0" snapToObjects="1">
      <p:cViewPr>
        <p:scale>
          <a:sx n="92" d="100"/>
          <a:sy n="92" d="100"/>
        </p:scale>
        <p:origin x="520" y="488"/>
      </p:cViewPr>
      <p:guideLst>
        <p:guide orient="horz" pos="2160"/>
        <p:guide pos="2856"/>
      </p:guideLst>
    </p:cSldViewPr>
  </p:slideViewPr>
  <p:outlineViewPr>
    <p:cViewPr>
      <p:scale>
        <a:sx n="33" d="100"/>
        <a:sy n="33" d="100"/>
      </p:scale>
      <p:origin x="0" y="162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66B83-4724-6F4F-88EB-A63DA3D894B4}" type="datetimeFigureOut">
              <a:rPr lang="en-US" smtClean="0"/>
              <a:t>12/16/17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A0242-22B5-1A4B-B34A-3ED01EC189B9}" type="slidenum">
              <a:rPr lang="en-US" smtClean="0"/>
              <a:t>‹#›</a:t>
            </a:fld>
            <a:endParaRPr lang="en-US"/>
          </a:p>
        </p:txBody>
      </p:sp>
    </p:spTree>
    <p:extLst>
      <p:ext uri="{BB962C8B-B14F-4D97-AF65-F5344CB8AC3E}">
        <p14:creationId xmlns:p14="http://schemas.microsoft.com/office/powerpoint/2010/main" val="17754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8A5ED-3080-784F-944B-67470430D663}"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72067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8A5ED-3080-784F-944B-67470430D663}"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82718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8A5ED-3080-784F-944B-67470430D663}"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0088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8A5ED-3080-784F-944B-67470430D663}"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53732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8A5ED-3080-784F-944B-67470430D663}" type="datetimeFigureOut">
              <a:rPr lang="en-US" smtClean="0"/>
              <a:t>12/16/17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89403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8A5ED-3080-784F-944B-67470430D663}"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120425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8A5ED-3080-784F-944B-67470430D663}" type="datetimeFigureOut">
              <a:rPr lang="en-US" smtClean="0"/>
              <a:t>12/16/17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93168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8A5ED-3080-784F-944B-67470430D663}" type="datetimeFigureOut">
              <a:rPr lang="en-US" smtClean="0"/>
              <a:t>12/16/17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359506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8A5ED-3080-784F-944B-67470430D663}" type="datetimeFigureOut">
              <a:rPr lang="en-US" smtClean="0"/>
              <a:t>12/16/17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91765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8A5ED-3080-784F-944B-67470430D663}"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132161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8A5ED-3080-784F-944B-67470430D663}" type="datetimeFigureOut">
              <a:rPr lang="en-US" smtClean="0"/>
              <a:t>12/16/17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BECBA-256E-F54D-A939-C78B1FE60D78}" type="slidenum">
              <a:rPr lang="en-US" smtClean="0"/>
              <a:t>‹#›</a:t>
            </a:fld>
            <a:endParaRPr lang="en-US"/>
          </a:p>
        </p:txBody>
      </p:sp>
    </p:spTree>
    <p:extLst>
      <p:ext uri="{BB962C8B-B14F-4D97-AF65-F5344CB8AC3E}">
        <p14:creationId xmlns:p14="http://schemas.microsoft.com/office/powerpoint/2010/main" val="18971268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latin typeface="Corbel"/>
                <a:cs typeface="Corbel"/>
              </a:defRPr>
            </a:lvl1pPr>
          </a:lstStyle>
          <a:p>
            <a:fld id="{6C78A5ED-3080-784F-944B-67470430D663}" type="datetimeFigureOut">
              <a:rPr lang="en-US" smtClean="0"/>
              <a:pPr/>
              <a:t>12/16/17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Corbel"/>
                <a:cs typeface="Corbe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Corbel"/>
                <a:cs typeface="Corbel"/>
              </a:defRPr>
            </a:lvl1pPr>
          </a:lstStyle>
          <a:p>
            <a:fld id="{F3EBECBA-256E-F54D-A939-C78B1FE60D78}" type="slidenum">
              <a:rPr lang="en-US" smtClean="0"/>
              <a:pPr/>
              <a:t>‹#›</a:t>
            </a:fld>
            <a:endParaRPr lang="en-US"/>
          </a:p>
        </p:txBody>
      </p:sp>
    </p:spTree>
    <p:extLst>
      <p:ext uri="{BB962C8B-B14F-4D97-AF65-F5344CB8AC3E}">
        <p14:creationId xmlns:p14="http://schemas.microsoft.com/office/powerpoint/2010/main" val="54201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bg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bg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624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14496"/>
            <a:ext cx="8229600" cy="3629008"/>
          </a:xfrm>
        </p:spPr>
        <p:txBody>
          <a:bodyPr>
            <a:noAutofit/>
          </a:bodyPr>
          <a:lstStyle/>
          <a:p>
            <a:pPr marL="57150" indent="0" algn="ctr">
              <a:spcBef>
                <a:spcPts val="0"/>
              </a:spcBef>
              <a:buNone/>
            </a:pPr>
            <a:r>
              <a:rPr lang="en-US" sz="8000" dirty="0" smtClean="0"/>
              <a:t>“The </a:t>
            </a:r>
            <a:r>
              <a:rPr lang="en-US" sz="8000" dirty="0"/>
              <a:t>Spirit is leading us to sell our </a:t>
            </a:r>
            <a:r>
              <a:rPr lang="en-US" sz="8000" dirty="0" smtClean="0"/>
              <a:t>house…”</a:t>
            </a:r>
            <a:endParaRPr lang="en-US" sz="8000" dirty="0"/>
          </a:p>
        </p:txBody>
      </p:sp>
    </p:spTree>
    <p:extLst>
      <p:ext uri="{BB962C8B-B14F-4D97-AF65-F5344CB8AC3E}">
        <p14:creationId xmlns:p14="http://schemas.microsoft.com/office/powerpoint/2010/main" val="18744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14496"/>
            <a:ext cx="8229600" cy="3629008"/>
          </a:xfrm>
        </p:spPr>
        <p:txBody>
          <a:bodyPr>
            <a:noAutofit/>
          </a:bodyPr>
          <a:lstStyle/>
          <a:p>
            <a:pPr marL="57150" indent="0" algn="ctr">
              <a:spcBef>
                <a:spcPts val="0"/>
              </a:spcBef>
              <a:buNone/>
            </a:pPr>
            <a:r>
              <a:rPr lang="en-US" sz="9600" dirty="0"/>
              <a:t>“…and move in with </a:t>
            </a:r>
            <a:r>
              <a:rPr lang="en-US" sz="9600" dirty="0" smtClean="0"/>
              <a:t>you.”</a:t>
            </a:r>
            <a:endParaRPr lang="en-US" sz="9600" dirty="0"/>
          </a:p>
        </p:txBody>
      </p:sp>
    </p:spTree>
    <p:extLst>
      <p:ext uri="{BB962C8B-B14F-4D97-AF65-F5344CB8AC3E}">
        <p14:creationId xmlns:p14="http://schemas.microsoft.com/office/powerpoint/2010/main" val="328240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everything</a:t>
            </a:r>
            <a:r>
              <a:rPr lang="mr-IN" dirty="0" smtClean="0"/>
              <a:t>…</a:t>
            </a:r>
            <a:r>
              <a:rPr lang="en-US" dirty="0" smtClean="0"/>
              <a:t>” 1 Thess. 5.21</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sz="3600" dirty="0" smtClean="0"/>
              <a:t>Should we submit </a:t>
            </a:r>
            <a:r>
              <a:rPr lang="en-US" sz="3600" dirty="0"/>
              <a:t>to </a:t>
            </a:r>
            <a:r>
              <a:rPr lang="en-US" sz="3600" dirty="0" smtClean="0"/>
              <a:t>all </a:t>
            </a:r>
            <a:r>
              <a:rPr lang="en-US" sz="3600" dirty="0"/>
              <a:t>such </a:t>
            </a:r>
            <a:r>
              <a:rPr lang="en-US" sz="3600" dirty="0" smtClean="0"/>
              <a:t>claims?</a:t>
            </a:r>
          </a:p>
          <a:p>
            <a:pPr marL="0" indent="0">
              <a:spcBef>
                <a:spcPts val="0"/>
              </a:spcBef>
              <a:buNone/>
            </a:pPr>
            <a:endParaRPr lang="en-US" sz="3600" dirty="0" smtClean="0"/>
          </a:p>
          <a:p>
            <a:pPr marL="0" indent="0">
              <a:spcBef>
                <a:spcPts val="0"/>
              </a:spcBef>
              <a:buNone/>
            </a:pPr>
            <a:r>
              <a:rPr lang="en-US" sz="3600" dirty="0" smtClean="0"/>
              <a:t>Isn’t failing </a:t>
            </a:r>
            <a:r>
              <a:rPr lang="en-US" sz="3600" dirty="0"/>
              <a:t>to </a:t>
            </a:r>
            <a:r>
              <a:rPr lang="en-US" sz="3600" dirty="0" smtClean="0"/>
              <a:t>obey the Spirit sinful </a:t>
            </a:r>
            <a:r>
              <a:rPr lang="en-US" sz="3600" dirty="0"/>
              <a:t>and disobedient to </a:t>
            </a:r>
            <a:r>
              <a:rPr lang="en-US" sz="3600" dirty="0" smtClean="0"/>
              <a:t>God? Acts 7.51</a:t>
            </a:r>
            <a:endParaRPr lang="en-US" sz="3600" dirty="0"/>
          </a:p>
          <a:p>
            <a:pPr marL="0" indent="0">
              <a:spcBef>
                <a:spcPts val="0"/>
              </a:spcBef>
              <a:buNone/>
            </a:pPr>
            <a:endParaRPr lang="en-US" sz="3600" dirty="0" smtClean="0"/>
          </a:p>
          <a:p>
            <a:pPr marL="0" indent="0">
              <a:spcBef>
                <a:spcPts val="0"/>
              </a:spcBef>
              <a:buNone/>
            </a:pPr>
            <a:r>
              <a:rPr lang="en-US" sz="3600" dirty="0"/>
              <a:t>How would we know</a:t>
            </a:r>
            <a:r>
              <a:rPr lang="en-US" sz="3600" dirty="0" smtClean="0"/>
              <a:t>?</a:t>
            </a:r>
            <a:endParaRPr lang="en-US" sz="3600" dirty="0"/>
          </a:p>
        </p:txBody>
      </p:sp>
    </p:spTree>
    <p:extLst>
      <p:ext uri="{BB962C8B-B14F-4D97-AF65-F5344CB8AC3E}">
        <p14:creationId xmlns:p14="http://schemas.microsoft.com/office/powerpoint/2010/main" val="158373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9"/>
            <a:ext cx="8229600" cy="4525963"/>
          </a:xfrm>
        </p:spPr>
        <p:txBody>
          <a:bodyPr>
            <a:normAutofit/>
          </a:bodyPr>
          <a:lstStyle/>
          <a:p>
            <a:pPr marL="0" indent="0" algn="ctr">
              <a:spcBef>
                <a:spcPts val="0"/>
              </a:spcBef>
              <a:buNone/>
            </a:pPr>
            <a:r>
              <a:rPr lang="en-US" sz="7200" dirty="0" smtClean="0"/>
              <a:t>What if the Spirit tells you something that CONTRADICTS what He told me?</a:t>
            </a:r>
          </a:p>
        </p:txBody>
      </p:sp>
    </p:spTree>
    <p:extLst>
      <p:ext uri="{BB962C8B-B14F-4D97-AF65-F5344CB8AC3E}">
        <p14:creationId xmlns:p14="http://schemas.microsoft.com/office/powerpoint/2010/main" val="23073224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4"/>
          <p:cNvSpPr txBox="1">
            <a:spLocks/>
          </p:cNvSpPr>
          <p:nvPr/>
        </p:nvSpPr>
        <p:spPr>
          <a:xfrm>
            <a:off x="457200" y="621598"/>
            <a:ext cx="8229600" cy="56148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chemeClr val="bg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bg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bg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Font typeface="Arial"/>
              <a:buNone/>
            </a:pPr>
            <a:r>
              <a:rPr lang="en-US" sz="3400" dirty="0" smtClean="0"/>
              <a:t>“Take for </a:t>
            </a:r>
            <a:r>
              <a:rPr lang="en-US" sz="3400" dirty="0" smtClean="0"/>
              <a:t>example </a:t>
            </a:r>
            <a:r>
              <a:rPr lang="en-US" sz="3400" dirty="0" smtClean="0"/>
              <a:t>the Mormons. They pray about the Book of Mormon and believe that the Holy Spirit tells them that Mormonism is true. However, Mormonism clearly contradicts the Bible since it teaches there are many gods, people can become gods, there is a goddess mother in heaven, etc. </a:t>
            </a:r>
            <a:r>
              <a:rPr lang="en-US" sz="3400" i="1" dirty="0" smtClean="0"/>
              <a:t>What they think they are hearing from God the Holy Spirit really is not from him at all</a:t>
            </a:r>
            <a:r>
              <a:rPr lang="en-US" sz="3400" dirty="0" smtClean="0"/>
              <a:t>.”</a:t>
            </a:r>
            <a:endParaRPr lang="en-US" sz="3400" dirty="0"/>
          </a:p>
        </p:txBody>
      </p:sp>
      <p:sp>
        <p:nvSpPr>
          <p:cNvPr id="2" name="TextBox 1"/>
          <p:cNvSpPr txBox="1"/>
          <p:nvPr/>
        </p:nvSpPr>
        <p:spPr>
          <a:xfrm>
            <a:off x="2589597" y="6126161"/>
            <a:ext cx="6097204" cy="369332"/>
          </a:xfrm>
          <a:prstGeom prst="rect">
            <a:avLst/>
          </a:prstGeom>
          <a:noFill/>
        </p:spPr>
        <p:txBody>
          <a:bodyPr wrap="square" rtlCol="0">
            <a:spAutoFit/>
          </a:bodyPr>
          <a:lstStyle/>
          <a:p>
            <a:pPr algn="r"/>
            <a:r>
              <a:rPr lang="en-US" b="1" dirty="0">
                <a:solidFill>
                  <a:srgbClr val="FFFFFF"/>
                </a:solidFill>
                <a:latin typeface="Corbel"/>
                <a:cs typeface="Corbel"/>
              </a:rPr>
              <a:t>How do we know when we hear the Holy Spirit</a:t>
            </a:r>
            <a:r>
              <a:rPr lang="en-US" b="1" dirty="0" smtClean="0">
                <a:solidFill>
                  <a:srgbClr val="FFFFFF"/>
                </a:solidFill>
                <a:latin typeface="Corbel"/>
                <a:cs typeface="Corbel"/>
              </a:rPr>
              <a:t>? – </a:t>
            </a:r>
            <a:r>
              <a:rPr lang="en-US" b="1" dirty="0" err="1" smtClean="0">
                <a:solidFill>
                  <a:srgbClr val="FFFFFF"/>
                </a:solidFill>
                <a:latin typeface="Corbel"/>
                <a:cs typeface="Corbel"/>
              </a:rPr>
              <a:t>carm.org</a:t>
            </a:r>
            <a:endParaRPr lang="en-US" b="1" dirty="0">
              <a:solidFill>
                <a:srgbClr val="FFFFFF"/>
              </a:solidFill>
              <a:latin typeface="Corbel"/>
              <a:cs typeface="Corbel"/>
            </a:endParaRPr>
          </a:p>
        </p:txBody>
      </p:sp>
      <p:sp>
        <p:nvSpPr>
          <p:cNvPr id="6" name="Content Placeholder 4"/>
          <p:cNvSpPr txBox="1">
            <a:spLocks/>
          </p:cNvSpPr>
          <p:nvPr/>
        </p:nvSpPr>
        <p:spPr>
          <a:xfrm>
            <a:off x="457200" y="621598"/>
            <a:ext cx="8229600" cy="56148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1" kern="1200">
                <a:solidFill>
                  <a:schemeClr val="bg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bg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bg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0"/>
              </a:spcBef>
              <a:buFont typeface="Arial"/>
              <a:buNone/>
            </a:pPr>
            <a:r>
              <a:rPr lang="en-US" sz="3400" dirty="0" smtClean="0">
                <a:ln w="12700">
                  <a:solidFill>
                    <a:schemeClr val="tx1"/>
                  </a:solidFill>
                </a:ln>
                <a:solidFill>
                  <a:sysClr val="windowText" lastClr="000000"/>
                </a:solidFill>
              </a:rPr>
              <a:t>“Take for </a:t>
            </a:r>
            <a:r>
              <a:rPr lang="en-US" sz="3400" dirty="0" smtClean="0">
                <a:ln w="12700">
                  <a:solidFill>
                    <a:schemeClr val="tx1"/>
                  </a:solidFill>
                </a:ln>
                <a:solidFill>
                  <a:sysClr val="windowText" lastClr="000000"/>
                </a:solidFill>
              </a:rPr>
              <a:t>example </a:t>
            </a:r>
            <a:r>
              <a:rPr lang="en-US" sz="3400" dirty="0" smtClean="0">
                <a:ln w="12700">
                  <a:solidFill>
                    <a:schemeClr val="tx1"/>
                  </a:solidFill>
                </a:ln>
                <a:solidFill>
                  <a:sysClr val="windowText" lastClr="000000"/>
                </a:solidFill>
              </a:rPr>
              <a:t>the Mormons. They pray about the Book of Mormon and believe that the Holy Spirit tells them that Mormonism is true. However, Mormonism clearly contradicts the Bible since it teaches there are many gods, people can become gods, there is a goddess mother in heaven, etc. </a:t>
            </a:r>
            <a:r>
              <a:rPr lang="en-US" sz="3400" i="1" dirty="0" smtClean="0"/>
              <a:t>What they think they are hearing from God the Holy Spirit really is not from him at all</a:t>
            </a:r>
            <a:r>
              <a:rPr lang="en-US" sz="3400" dirty="0" smtClean="0"/>
              <a:t>.”</a:t>
            </a:r>
            <a:endParaRPr lang="en-US" sz="3400" dirty="0"/>
          </a:p>
        </p:txBody>
      </p:sp>
    </p:spTree>
    <p:extLst>
      <p:ext uri="{BB962C8B-B14F-4D97-AF65-F5344CB8AC3E}">
        <p14:creationId xmlns:p14="http://schemas.microsoft.com/office/powerpoint/2010/main" val="2761411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n-church-woman-preacher.png"/>
          <p:cNvPicPr>
            <a:picLocks noChangeAspect="1"/>
          </p:cNvPicPr>
          <p:nvPr/>
        </p:nvPicPr>
        <p:blipFill rotWithShape="1">
          <a:blip r:embed="rId2">
            <a:extLst>
              <a:ext uri="{28A0092B-C50C-407E-A947-70E740481C1C}">
                <a14:useLocalDpi xmlns:a14="http://schemas.microsoft.com/office/drawing/2010/main" val="0"/>
              </a:ext>
            </a:extLst>
          </a:blip>
          <a:srcRect l="18480" r="18480" b="24117"/>
          <a:stretch/>
        </p:blipFill>
        <p:spPr>
          <a:xfrm>
            <a:off x="0" y="1"/>
            <a:ext cx="9144000" cy="6858000"/>
          </a:xfrm>
          <a:prstGeom prst="rect">
            <a:avLst/>
          </a:prstGeom>
        </p:spPr>
      </p:pic>
      <p:sp>
        <p:nvSpPr>
          <p:cNvPr id="2" name="Rectangle 1"/>
          <p:cNvSpPr/>
          <p:nvPr/>
        </p:nvSpPr>
        <p:spPr>
          <a:xfrm>
            <a:off x="0" y="5534561"/>
            <a:ext cx="9144000" cy="13234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4000" dirty="0" smtClean="0">
                <a:solidFill>
                  <a:schemeClr val="bg1"/>
                </a:solidFill>
                <a:latin typeface="Corbel"/>
                <a:cs typeface="Corbel"/>
              </a:rPr>
              <a:t>Lauren </a:t>
            </a:r>
            <a:r>
              <a:rPr lang="en-US" sz="4000" dirty="0">
                <a:solidFill>
                  <a:schemeClr val="bg1"/>
                </a:solidFill>
                <a:latin typeface="Corbel"/>
                <a:cs typeface="Corbel"/>
              </a:rPr>
              <a:t>King, Preacher intern at Fourth Avenue Church of Christ, Franklin, </a:t>
            </a:r>
            <a:r>
              <a:rPr lang="en-US" sz="4000" dirty="0" smtClean="0">
                <a:solidFill>
                  <a:schemeClr val="bg1"/>
                </a:solidFill>
                <a:latin typeface="Corbel"/>
                <a:cs typeface="Corbel"/>
              </a:rPr>
              <a:t>TN</a:t>
            </a:r>
            <a:endParaRPr lang="en-US" sz="4000" dirty="0">
              <a:solidFill>
                <a:schemeClr val="bg1"/>
              </a:solidFill>
              <a:latin typeface="Corbel"/>
              <a:cs typeface="Corbel"/>
            </a:endParaRPr>
          </a:p>
        </p:txBody>
      </p:sp>
    </p:spTree>
    <p:extLst>
      <p:ext uri="{BB962C8B-B14F-4D97-AF65-F5344CB8AC3E}">
        <p14:creationId xmlns:p14="http://schemas.microsoft.com/office/powerpoint/2010/main" val="38756534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510" y="335903"/>
            <a:ext cx="8414981" cy="6186195"/>
          </a:xfrm>
        </p:spPr>
        <p:txBody>
          <a:bodyPr>
            <a:noAutofit/>
          </a:bodyPr>
          <a:lstStyle/>
          <a:p>
            <a:pPr marL="0" indent="0" algn="ctr">
              <a:spcBef>
                <a:spcPts val="0"/>
              </a:spcBef>
              <a:buNone/>
            </a:pPr>
            <a:r>
              <a:rPr lang="en-US" sz="4000" dirty="0"/>
              <a:t>“…I went to Lipscomb, not as a Bible major, but a communications major and the Lord made it very clear that He wanted me to do youth ministry. So I starting majoring in Bible with an emphasis in youth ministry</a:t>
            </a:r>
            <a:r>
              <a:rPr lang="en-US" sz="4000" dirty="0" smtClean="0"/>
              <a:t>… The </a:t>
            </a:r>
            <a:r>
              <a:rPr lang="en-US" sz="4000" dirty="0"/>
              <a:t>Lord also made it clear, um, through a lot </a:t>
            </a:r>
            <a:r>
              <a:rPr lang="en-US" sz="4000" dirty="0" smtClean="0"/>
              <a:t>of discernment</a:t>
            </a:r>
            <a:r>
              <a:rPr lang="en-US" sz="4000" dirty="0"/>
              <a:t>, through a lot </a:t>
            </a:r>
            <a:r>
              <a:rPr lang="en-US" sz="4000" dirty="0" smtClean="0"/>
              <a:t>of prayer </a:t>
            </a:r>
            <a:r>
              <a:rPr lang="en-US" sz="4000" dirty="0"/>
              <a:t>that I was suppose to pick up a preaching emphasis</a:t>
            </a:r>
            <a:r>
              <a:rPr lang="en-US" sz="4000" dirty="0" smtClean="0"/>
              <a:t>…</a:t>
            </a:r>
            <a:endParaRPr lang="en-US" sz="4000" dirty="0"/>
          </a:p>
        </p:txBody>
      </p:sp>
    </p:spTree>
    <p:extLst>
      <p:ext uri="{BB962C8B-B14F-4D97-AF65-F5344CB8AC3E}">
        <p14:creationId xmlns:p14="http://schemas.microsoft.com/office/powerpoint/2010/main" val="352404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510" y="398456"/>
            <a:ext cx="8414981" cy="6061088"/>
          </a:xfrm>
        </p:spPr>
        <p:txBody>
          <a:bodyPr>
            <a:noAutofit/>
          </a:bodyPr>
          <a:lstStyle/>
          <a:p>
            <a:pPr marL="0" indent="0" algn="ctr">
              <a:spcBef>
                <a:spcPts val="0"/>
              </a:spcBef>
              <a:buNone/>
            </a:pPr>
            <a:r>
              <a:rPr lang="en-US" sz="4200" dirty="0" smtClean="0"/>
              <a:t>A </a:t>
            </a:r>
            <a:r>
              <a:rPr lang="en-US" sz="4200" dirty="0"/>
              <a:t>lot of the ways that I’ve been perceiving the Lord’s voice is through having peace when I walk through open doors. If I haven’t had a peaceful heart then that’s not really were I’m suppose to be, but if I’m in a place where I have peace about where I’m going then that’s that’s the Lord </a:t>
            </a:r>
            <a:r>
              <a:rPr lang="en-US" sz="4200" dirty="0" smtClean="0"/>
              <a:t>telling </a:t>
            </a:r>
            <a:r>
              <a:rPr lang="en-US" sz="4200" dirty="0"/>
              <a:t>me, ‘yes’…</a:t>
            </a:r>
            <a:r>
              <a:rPr lang="en-US" sz="4200" dirty="0" smtClean="0"/>
              <a:t>”</a:t>
            </a:r>
            <a:endParaRPr lang="en-US" sz="4200" dirty="0"/>
          </a:p>
        </p:txBody>
      </p:sp>
    </p:spTree>
    <p:extLst>
      <p:ext uri="{BB962C8B-B14F-4D97-AF65-F5344CB8AC3E}">
        <p14:creationId xmlns:p14="http://schemas.microsoft.com/office/powerpoint/2010/main" val="2711511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18" y="1677115"/>
            <a:ext cx="7204364" cy="3503771"/>
          </a:xfrm>
        </p:spPr>
        <p:txBody>
          <a:bodyPr>
            <a:noAutofit/>
          </a:bodyPr>
          <a:lstStyle/>
          <a:p>
            <a:pPr marL="0" indent="0" algn="ctr">
              <a:spcBef>
                <a:spcPts val="0"/>
              </a:spcBef>
              <a:buNone/>
            </a:pPr>
            <a:r>
              <a:rPr lang="en-US" sz="5600" dirty="0" smtClean="0"/>
              <a:t>If there is a contradiction between two REVELATIONS,</a:t>
            </a:r>
          </a:p>
          <a:p>
            <a:pPr marL="0" indent="0" algn="ctr">
              <a:spcBef>
                <a:spcPts val="0"/>
              </a:spcBef>
              <a:buNone/>
            </a:pPr>
            <a:r>
              <a:rPr lang="en-US" sz="5600" dirty="0" smtClean="0"/>
              <a:t>which is God’s will?</a:t>
            </a:r>
          </a:p>
        </p:txBody>
      </p:sp>
    </p:spTree>
    <p:extLst>
      <p:ext uri="{BB962C8B-B14F-4D97-AF65-F5344CB8AC3E}">
        <p14:creationId xmlns:p14="http://schemas.microsoft.com/office/powerpoint/2010/main" val="9861573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63084"/>
            <a:ext cx="8229600" cy="5731833"/>
          </a:xfrm>
        </p:spPr>
        <p:txBody>
          <a:bodyPr>
            <a:noAutofit/>
          </a:bodyPr>
          <a:lstStyle/>
          <a:p>
            <a:pPr marL="57150" indent="0">
              <a:spcBef>
                <a:spcPts val="0"/>
              </a:spcBef>
              <a:buNone/>
            </a:pPr>
            <a:r>
              <a:rPr lang="en-US" sz="3600" dirty="0" smtClean="0"/>
              <a:t>Is this God’s will?</a:t>
            </a:r>
          </a:p>
          <a:p>
            <a:pPr marL="57150" indent="0">
              <a:spcBef>
                <a:spcPts val="0"/>
              </a:spcBef>
              <a:buNone/>
            </a:pPr>
            <a:endParaRPr lang="en-US" sz="3600" dirty="0" smtClean="0"/>
          </a:p>
          <a:p>
            <a:pPr marL="57150" indent="0" algn="ctr">
              <a:spcBef>
                <a:spcPts val="0"/>
              </a:spcBef>
              <a:buNone/>
            </a:pPr>
            <a:r>
              <a:rPr lang="en-US" sz="7200" dirty="0" smtClean="0"/>
              <a:t>“The </a:t>
            </a:r>
            <a:r>
              <a:rPr lang="en-US" sz="7200" dirty="0"/>
              <a:t>Spirit is leading us to sell our </a:t>
            </a:r>
            <a:r>
              <a:rPr lang="en-US" sz="7200" dirty="0" smtClean="0"/>
              <a:t>house and move in with you.”</a:t>
            </a:r>
            <a:endParaRPr lang="en-US" sz="7200" dirty="0"/>
          </a:p>
        </p:txBody>
      </p:sp>
    </p:spTree>
    <p:extLst>
      <p:ext uri="{BB962C8B-B14F-4D97-AF65-F5344CB8AC3E}">
        <p14:creationId xmlns:p14="http://schemas.microsoft.com/office/powerpoint/2010/main" val="32018358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prstClr val="white"/>
                </a:solidFill>
              </a:rPr>
              <a:t>Moses and O.T. Prophets Are Heard by </a:t>
            </a:r>
            <a:r>
              <a:rPr lang="en-US" sz="4000" dirty="0" smtClean="0">
                <a:solidFill>
                  <a:prstClr val="white"/>
                </a:solidFill>
              </a:rPr>
              <a:t>LISTENING to </a:t>
            </a:r>
            <a:r>
              <a:rPr lang="en-US" sz="4000" dirty="0">
                <a:solidFill>
                  <a:prstClr val="white"/>
                </a:solidFill>
              </a:rPr>
              <a:t>the Scriptures</a:t>
            </a:r>
            <a:endParaRPr lang="en-US" sz="2400" dirty="0"/>
          </a:p>
        </p:txBody>
      </p:sp>
      <p:sp>
        <p:nvSpPr>
          <p:cNvPr id="5" name="Content Placeholder 4"/>
          <p:cNvSpPr>
            <a:spLocks noGrp="1"/>
          </p:cNvSpPr>
          <p:nvPr>
            <p:ph idx="1"/>
          </p:nvPr>
        </p:nvSpPr>
        <p:spPr/>
        <p:txBody>
          <a:bodyPr>
            <a:normAutofit/>
          </a:bodyPr>
          <a:lstStyle/>
          <a:p>
            <a:pPr marL="0" indent="0">
              <a:spcBef>
                <a:spcPts val="0"/>
              </a:spcBef>
              <a:buNone/>
            </a:pPr>
            <a:endParaRPr lang="en-US" sz="4000" dirty="0"/>
          </a:p>
          <a:p>
            <a:pPr marL="0" indent="0">
              <a:spcBef>
                <a:spcPts val="0"/>
              </a:spcBef>
              <a:buNone/>
            </a:pPr>
            <a:r>
              <a:rPr lang="en-US" sz="4000" dirty="0" smtClean="0"/>
              <a:t>When </a:t>
            </a:r>
            <a:r>
              <a:rPr lang="en-US" sz="4000" dirty="0"/>
              <a:t>those among the living needed to </a:t>
            </a:r>
            <a:r>
              <a:rPr lang="en-US" sz="4000" dirty="0" smtClean="0"/>
              <a:t>HEAR the </a:t>
            </a:r>
            <a:r>
              <a:rPr lang="en-US" sz="4000" dirty="0"/>
              <a:t>truth, </a:t>
            </a:r>
            <a:r>
              <a:rPr lang="en-US" sz="4000" dirty="0" smtClean="0"/>
              <a:t>they had to read it: Luke 16.29; John </a:t>
            </a:r>
            <a:r>
              <a:rPr lang="en-US" sz="4000" dirty="0"/>
              <a:t>5.45-47; </a:t>
            </a:r>
            <a:r>
              <a:rPr lang="en-US" sz="4000" dirty="0" smtClean="0"/>
              <a:t>Luke 24.44-47; </a:t>
            </a:r>
            <a:r>
              <a:rPr lang="en-US" sz="4000" dirty="0"/>
              <a:t>Acts </a:t>
            </a:r>
            <a:r>
              <a:rPr lang="en-US" sz="4000" dirty="0" smtClean="0"/>
              <a:t>13.27</a:t>
            </a:r>
            <a:endParaRPr lang="en-US" sz="4000" dirty="0"/>
          </a:p>
        </p:txBody>
      </p:sp>
    </p:spTree>
    <p:extLst>
      <p:ext uri="{BB962C8B-B14F-4D97-AF65-F5344CB8AC3E}">
        <p14:creationId xmlns:p14="http://schemas.microsoft.com/office/powerpoint/2010/main" val="15892288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KNOW God’s Will?</a:t>
            </a:r>
            <a:endParaRPr lang="en-US" dirty="0"/>
          </a:p>
        </p:txBody>
      </p:sp>
      <p:sp>
        <p:nvSpPr>
          <p:cNvPr id="5" name="Content Placeholder 4"/>
          <p:cNvSpPr>
            <a:spLocks noGrp="1"/>
          </p:cNvSpPr>
          <p:nvPr>
            <p:ph idx="1"/>
          </p:nvPr>
        </p:nvSpPr>
        <p:spPr/>
        <p:txBody>
          <a:bodyPr>
            <a:noAutofit/>
          </a:bodyPr>
          <a:lstStyle/>
          <a:p>
            <a:pPr marL="57150" indent="0">
              <a:spcBef>
                <a:spcPts val="0"/>
              </a:spcBef>
              <a:buNone/>
            </a:pPr>
            <a:r>
              <a:rPr lang="en-US" sz="4000" dirty="0" smtClean="0">
                <a:effectLst>
                  <a:outerShdw blurRad="38100" dist="38100" dir="2700000" algn="tl">
                    <a:srgbClr val="000000">
                      <a:alpha val="43137"/>
                    </a:srgbClr>
                  </a:outerShdw>
                </a:effectLst>
              </a:rPr>
              <a:t>God’s will is UNDERSTOOD when we read the Scriptures: </a:t>
            </a:r>
            <a:r>
              <a:rPr lang="en-US" dirty="0" smtClean="0">
                <a:effectLst>
                  <a:outerShdw blurRad="38100" dist="38100" dir="2700000" algn="tl">
                    <a:srgbClr val="000000">
                      <a:alpha val="43137"/>
                    </a:srgbClr>
                  </a:outerShdw>
                </a:effectLst>
              </a:rPr>
              <a:t>Eph. 3.3-5; 5.17</a:t>
            </a:r>
          </a:p>
          <a:p>
            <a:pPr marL="57150" indent="0">
              <a:spcBef>
                <a:spcPts val="0"/>
              </a:spcBef>
              <a:buNone/>
            </a:pPr>
            <a:endParaRPr lang="en-US" sz="4000" dirty="0" smtClean="0">
              <a:effectLst>
                <a:outerShdw blurRad="38100" dist="38100" dir="2700000" algn="tl">
                  <a:srgbClr val="000000">
                    <a:alpha val="43137"/>
                  </a:srgbClr>
                </a:outerShdw>
              </a:effectLst>
            </a:endParaRPr>
          </a:p>
          <a:p>
            <a:pPr marL="57150" indent="0">
              <a:spcBef>
                <a:spcPts val="0"/>
              </a:spcBef>
              <a:buNone/>
            </a:pPr>
            <a:r>
              <a:rPr lang="en-US" sz="4000" dirty="0">
                <a:effectLst>
                  <a:outerShdw blurRad="38100" dist="38100" dir="2700000" algn="tl">
                    <a:srgbClr val="000000">
                      <a:alpha val="43137"/>
                    </a:srgbClr>
                  </a:outerShdw>
                </a:effectLst>
              </a:rPr>
              <a:t>God’s will is not revealed through </a:t>
            </a:r>
            <a:r>
              <a:rPr lang="en-US" sz="4000" dirty="0" smtClean="0">
                <a:effectLst>
                  <a:outerShdw blurRad="38100" dist="38100" dir="2700000" algn="tl">
                    <a:srgbClr val="000000">
                      <a:alpha val="43137"/>
                    </a:srgbClr>
                  </a:outerShdw>
                </a:effectLst>
              </a:rPr>
              <a:t>EMOTIONAL “</a:t>
            </a:r>
            <a:r>
              <a:rPr lang="en-US" sz="4000" dirty="0">
                <a:effectLst>
                  <a:outerShdw blurRad="38100" dist="38100" dir="2700000" algn="tl">
                    <a:srgbClr val="000000">
                      <a:alpha val="43137"/>
                    </a:srgbClr>
                  </a:outerShdw>
                </a:effectLst>
              </a:rPr>
              <a:t>Spirit leading</a:t>
            </a:r>
            <a:r>
              <a:rPr lang="en-US" sz="4000"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Prov. 14.12; </a:t>
            </a:r>
            <a:r>
              <a:rPr lang="en-US" dirty="0" smtClean="0">
                <a:effectLst>
                  <a:outerShdw blurRad="38100" dist="38100" dir="2700000" algn="tl">
                    <a:srgbClr val="000000">
                      <a:alpha val="43137"/>
                    </a:srgbClr>
                  </a:outerShdw>
                </a:effectLst>
              </a:rPr>
              <a:t>28.26; Jer. 10.23; Rom. 10.17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9413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010315"/>
            <a:ext cx="8686800" cy="2837371"/>
          </a:xfrm>
        </p:spPr>
        <p:txBody>
          <a:bodyPr>
            <a:noAutofit/>
          </a:bodyPr>
          <a:lstStyle/>
          <a:p>
            <a:pPr marL="57150" indent="0" algn="ctr">
              <a:buNone/>
            </a:pPr>
            <a:r>
              <a:rPr lang="en-US" sz="4600" dirty="0" smtClean="0"/>
              <a:t>We must CHALLENGE any claims of extra-biblical revelation, </a:t>
            </a:r>
            <a:r>
              <a:rPr lang="en-US" sz="4600" dirty="0"/>
              <a:t>and </a:t>
            </a:r>
            <a:r>
              <a:rPr lang="en-US" sz="4600" dirty="0" smtClean="0"/>
              <a:t>reject feelings or imaginations!</a:t>
            </a:r>
          </a:p>
          <a:p>
            <a:pPr marL="57150" indent="0" algn="ctr">
              <a:buNone/>
            </a:pPr>
            <a:r>
              <a:rPr lang="en-US" sz="2800" dirty="0" smtClean="0"/>
              <a:t>2 Thess. 2.11-12; Acts 17.11; 1 </a:t>
            </a:r>
            <a:r>
              <a:rPr lang="en-US" sz="2800" dirty="0"/>
              <a:t>Peter 4.11; 1 John </a:t>
            </a:r>
            <a:r>
              <a:rPr lang="en-US" sz="2800" dirty="0" smtClean="0"/>
              <a:t>4.1</a:t>
            </a:r>
          </a:p>
        </p:txBody>
      </p:sp>
    </p:spTree>
    <p:extLst>
      <p:ext uri="{BB962C8B-B14F-4D97-AF65-F5344CB8AC3E}">
        <p14:creationId xmlns:p14="http://schemas.microsoft.com/office/powerpoint/2010/main" val="30086725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019" y="843099"/>
            <a:ext cx="8501963" cy="5171802"/>
          </a:xfrm>
        </p:spPr>
        <p:txBody>
          <a:bodyPr>
            <a:normAutofit/>
          </a:bodyPr>
          <a:lstStyle/>
          <a:p>
            <a:pPr marL="0" lvl="1" indent="0" algn="ctr">
              <a:spcBef>
                <a:spcPts val="0"/>
              </a:spcBef>
              <a:buNone/>
              <a:tabLst>
                <a:tab pos="2397125" algn="l"/>
              </a:tabLst>
            </a:pPr>
            <a:r>
              <a:rPr lang="en-US" sz="4000" dirty="0" smtClean="0"/>
              <a:t>“If </a:t>
            </a:r>
            <a:r>
              <a:rPr lang="en-US" sz="4000" dirty="0"/>
              <a:t>it is </a:t>
            </a:r>
            <a:r>
              <a:rPr lang="en-US" sz="4000" dirty="0" smtClean="0"/>
              <a:t>MORE than </a:t>
            </a:r>
            <a:r>
              <a:rPr lang="en-US" sz="4000" dirty="0"/>
              <a:t>God said, it is too much, if it is </a:t>
            </a:r>
            <a:r>
              <a:rPr lang="en-US" sz="4000" dirty="0" smtClean="0"/>
              <a:t>LESS than </a:t>
            </a:r>
            <a:r>
              <a:rPr lang="en-US" sz="4000" dirty="0"/>
              <a:t>God </a:t>
            </a:r>
            <a:r>
              <a:rPr lang="en-US" sz="4000" dirty="0" smtClean="0"/>
              <a:t>said,</a:t>
            </a:r>
          </a:p>
          <a:p>
            <a:pPr marL="0" lvl="1" indent="0" algn="ctr">
              <a:spcBef>
                <a:spcPts val="0"/>
              </a:spcBef>
              <a:buNone/>
              <a:tabLst>
                <a:tab pos="2397125" algn="l"/>
              </a:tabLst>
            </a:pPr>
            <a:r>
              <a:rPr lang="en-US" sz="4000" dirty="0" smtClean="0"/>
              <a:t>it </a:t>
            </a:r>
            <a:r>
              <a:rPr lang="en-US" sz="4000" dirty="0"/>
              <a:t>is not enough, and if it is </a:t>
            </a:r>
            <a:r>
              <a:rPr lang="en-US" sz="4000" dirty="0" smtClean="0"/>
              <a:t>EXACTLY what </a:t>
            </a:r>
            <a:r>
              <a:rPr lang="en-US" sz="4000" dirty="0"/>
              <a:t>God said, it is unnecessary because we already have it</a:t>
            </a:r>
            <a:r>
              <a:rPr lang="en-US" sz="4000" dirty="0" smtClean="0"/>
              <a:t>.”</a:t>
            </a:r>
          </a:p>
          <a:p>
            <a:pPr marL="0" lvl="1" indent="0" algn="ctr">
              <a:spcBef>
                <a:spcPts val="0"/>
              </a:spcBef>
              <a:buNone/>
            </a:pPr>
            <a:endParaRPr lang="en-US" sz="4200" dirty="0"/>
          </a:p>
          <a:p>
            <a:pPr marL="0" lvl="1" indent="0" algn="ctr">
              <a:spcBef>
                <a:spcPts val="0"/>
              </a:spcBef>
              <a:buNone/>
            </a:pPr>
            <a:r>
              <a:rPr lang="en-US" sz="3200" i="1" dirty="0"/>
              <a:t>“What they think they are hearing from God the Holy Spirit really is not from him at all</a:t>
            </a:r>
            <a:r>
              <a:rPr lang="en-US" sz="3200" dirty="0"/>
              <a:t>.</a:t>
            </a:r>
            <a:r>
              <a:rPr lang="en-US" sz="3200" dirty="0" smtClean="0"/>
              <a:t>”</a:t>
            </a:r>
            <a:endParaRPr lang="en-US" sz="3200" dirty="0"/>
          </a:p>
        </p:txBody>
      </p:sp>
    </p:spTree>
    <p:extLst>
      <p:ext uri="{BB962C8B-B14F-4D97-AF65-F5344CB8AC3E}">
        <p14:creationId xmlns:p14="http://schemas.microsoft.com/office/powerpoint/2010/main" val="3139052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9650"/>
            <a:ext cx="8229600" cy="5029200"/>
          </a:xfrm>
        </p:spPr>
        <p:txBody>
          <a:bodyPr>
            <a:normAutofit/>
          </a:bodyPr>
          <a:lstStyle/>
          <a:p>
            <a:pPr marL="0" lvl="1" indent="0" algn="ctr">
              <a:spcBef>
                <a:spcPts val="0"/>
              </a:spcBef>
              <a:buNone/>
            </a:pPr>
            <a:r>
              <a:rPr lang="en-US" sz="4000" dirty="0" smtClean="0"/>
              <a:t>Come </a:t>
            </a:r>
            <a:r>
              <a:rPr lang="en-US" sz="4000" dirty="0"/>
              <a:t>to me, all who labor and are heavy laden, and I will give you rest</a:t>
            </a:r>
            <a:r>
              <a:rPr lang="en-US" sz="4000" dirty="0" smtClean="0"/>
              <a:t>.</a:t>
            </a:r>
          </a:p>
          <a:p>
            <a:pPr marL="0" lvl="1" indent="0" algn="ctr">
              <a:spcBef>
                <a:spcPts val="0"/>
              </a:spcBef>
              <a:buNone/>
            </a:pPr>
            <a:r>
              <a:rPr lang="en-US" sz="4000" dirty="0" smtClean="0"/>
              <a:t>Matt. 11.28</a:t>
            </a:r>
          </a:p>
          <a:p>
            <a:pPr marL="0" lvl="1" indent="0" algn="ctr">
              <a:spcBef>
                <a:spcPts val="0"/>
              </a:spcBef>
              <a:buNone/>
            </a:pPr>
            <a:endParaRPr lang="en-US" sz="4000" dirty="0"/>
          </a:p>
          <a:p>
            <a:pPr marL="0" lvl="1" indent="0" algn="ctr">
              <a:spcBef>
                <a:spcPts val="0"/>
              </a:spcBef>
              <a:buNone/>
            </a:pPr>
            <a:r>
              <a:rPr lang="en-US" sz="6000" dirty="0" smtClean="0"/>
              <a:t>Jesus is </a:t>
            </a:r>
            <a:r>
              <a:rPr lang="en-US" sz="6000" dirty="0" smtClean="0"/>
              <a:t>speaking.</a:t>
            </a:r>
            <a:endParaRPr lang="en-US" sz="6000" dirty="0" smtClean="0"/>
          </a:p>
          <a:p>
            <a:pPr marL="0" lvl="1" indent="0" algn="ctr">
              <a:spcBef>
                <a:spcPts val="0"/>
              </a:spcBef>
              <a:buNone/>
            </a:pPr>
            <a:r>
              <a:rPr lang="en-US" sz="6000" dirty="0" smtClean="0"/>
              <a:t>Are we listening?</a:t>
            </a:r>
            <a:endParaRPr lang="en-US" sz="5400" dirty="0"/>
          </a:p>
        </p:txBody>
      </p:sp>
    </p:spTree>
    <p:extLst>
      <p:ext uri="{BB962C8B-B14F-4D97-AF65-F5344CB8AC3E}">
        <p14:creationId xmlns:p14="http://schemas.microsoft.com/office/powerpoint/2010/main" val="21491792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strVal val="4/3*#ppt_w"/>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strVal val="4/3*#ppt_w"/>
                                          </p:val>
                                        </p:tav>
                                        <p:tav tm="100000">
                                          <p:val>
                                            <p:strVal val="#ppt_w"/>
                                          </p:val>
                                        </p:tav>
                                      </p:tavLst>
                                    </p:anim>
                                    <p:anim calcmode="lin" valueType="num">
                                      <p:cBhvr>
                                        <p:cTn id="13" dur="500" fill="hold"/>
                                        <p:tgtEl>
                                          <p:spTgt spid="3">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300" dirty="0" smtClean="0"/>
              <a:t>GOD </a:t>
            </a:r>
            <a:r>
              <a:rPr lang="en-US" sz="3300" dirty="0"/>
              <a:t>Is Heard by </a:t>
            </a:r>
            <a:r>
              <a:rPr lang="en-US" sz="3300" dirty="0" smtClean="0"/>
              <a:t>Listening to </a:t>
            </a:r>
            <a:r>
              <a:rPr lang="en-US" sz="3300" dirty="0"/>
              <a:t>the Scriptures</a:t>
            </a:r>
          </a:p>
        </p:txBody>
      </p:sp>
      <p:sp>
        <p:nvSpPr>
          <p:cNvPr id="5" name="Content Placeholder 4"/>
          <p:cNvSpPr>
            <a:spLocks noGrp="1"/>
          </p:cNvSpPr>
          <p:nvPr>
            <p:ph idx="1"/>
          </p:nvPr>
        </p:nvSpPr>
        <p:spPr/>
        <p:txBody>
          <a:bodyPr>
            <a:normAutofit/>
          </a:bodyPr>
          <a:lstStyle/>
          <a:p>
            <a:pPr marL="0" indent="0">
              <a:spcBef>
                <a:spcPts val="0"/>
              </a:spcBef>
              <a:buNone/>
            </a:pPr>
            <a:r>
              <a:rPr lang="en-US" sz="3800" dirty="0" smtClean="0"/>
              <a:t>“</a:t>
            </a:r>
            <a:r>
              <a:rPr lang="en-US" sz="3800" dirty="0"/>
              <a:t>Have you not </a:t>
            </a:r>
            <a:r>
              <a:rPr lang="en-US" sz="3800" dirty="0" smtClean="0"/>
              <a:t>READ?”</a:t>
            </a:r>
            <a:endParaRPr lang="en-US" sz="3800" dirty="0"/>
          </a:p>
          <a:p>
            <a:pPr marL="0" indent="0">
              <a:spcBef>
                <a:spcPts val="0"/>
              </a:spcBef>
              <a:buNone/>
            </a:pPr>
            <a:endParaRPr lang="en-US" sz="3800" dirty="0" smtClean="0"/>
          </a:p>
          <a:p>
            <a:pPr marL="57150" indent="0">
              <a:spcBef>
                <a:spcPts val="0"/>
              </a:spcBef>
              <a:buNone/>
            </a:pPr>
            <a:r>
              <a:rPr lang="en-US" sz="3800" dirty="0"/>
              <a:t>Matt. </a:t>
            </a:r>
            <a:r>
              <a:rPr lang="en-US" sz="3800" dirty="0" smtClean="0"/>
              <a:t>19.4-6 = Gen</a:t>
            </a:r>
            <a:r>
              <a:rPr lang="en-US" sz="3800" dirty="0"/>
              <a:t>. </a:t>
            </a:r>
            <a:r>
              <a:rPr lang="en-US" sz="3800" dirty="0" smtClean="0"/>
              <a:t>2.18-25</a:t>
            </a:r>
          </a:p>
          <a:p>
            <a:pPr marL="57150" indent="0">
              <a:spcBef>
                <a:spcPts val="0"/>
              </a:spcBef>
              <a:buNone/>
            </a:pPr>
            <a:r>
              <a:rPr lang="en-US" sz="3800" dirty="0" smtClean="0"/>
              <a:t>Mark 12.26 = Exo. 3.4-6</a:t>
            </a:r>
          </a:p>
          <a:p>
            <a:pPr marL="57150" indent="0">
              <a:spcBef>
                <a:spcPts val="0"/>
              </a:spcBef>
              <a:buNone/>
            </a:pPr>
            <a:endParaRPr lang="en-US" sz="3800" dirty="0"/>
          </a:p>
          <a:p>
            <a:pPr marL="57150" indent="0">
              <a:spcBef>
                <a:spcPts val="0"/>
              </a:spcBef>
              <a:buNone/>
            </a:pPr>
            <a:r>
              <a:rPr lang="en-US" sz="3800" dirty="0" smtClean="0"/>
              <a:t>God speaks to us THROUGH His Son: Matt. 17.5; Heb. 1.1-2; </a:t>
            </a:r>
            <a:r>
              <a:rPr lang="en-US" sz="4000" dirty="0"/>
              <a:t>John </a:t>
            </a:r>
            <a:r>
              <a:rPr lang="en-US" sz="4000" dirty="0" smtClean="0"/>
              <a:t>6.44-45</a:t>
            </a:r>
            <a:endParaRPr lang="en-US" sz="3800" dirty="0"/>
          </a:p>
        </p:txBody>
      </p:sp>
    </p:spTree>
    <p:extLst>
      <p:ext uri="{BB962C8B-B14F-4D97-AF65-F5344CB8AC3E}">
        <p14:creationId xmlns:p14="http://schemas.microsoft.com/office/powerpoint/2010/main" val="22560609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1475785"/>
          </a:xfrm>
        </p:spPr>
        <p:txBody>
          <a:bodyPr>
            <a:noAutofit/>
          </a:bodyPr>
          <a:lstStyle/>
          <a:p>
            <a:r>
              <a:rPr lang="en-US" sz="4000" dirty="0" smtClean="0">
                <a:solidFill>
                  <a:prstClr val="white"/>
                </a:solidFill>
              </a:rPr>
              <a:t>JESUS </a:t>
            </a:r>
            <a:r>
              <a:rPr lang="en-US" sz="4000" dirty="0">
                <a:solidFill>
                  <a:prstClr val="white"/>
                </a:solidFill>
              </a:rPr>
              <a:t>and the </a:t>
            </a:r>
            <a:r>
              <a:rPr lang="en-US" sz="4000" dirty="0" smtClean="0">
                <a:solidFill>
                  <a:prstClr val="white"/>
                </a:solidFill>
              </a:rPr>
              <a:t>HOLY SPIRIT Are </a:t>
            </a:r>
            <a:r>
              <a:rPr lang="en-US" sz="4000" dirty="0">
                <a:solidFill>
                  <a:prstClr val="white"/>
                </a:solidFill>
              </a:rPr>
              <a:t>Heard by L</a:t>
            </a:r>
            <a:r>
              <a:rPr lang="en-US" sz="4000" dirty="0" smtClean="0">
                <a:solidFill>
                  <a:prstClr val="white"/>
                </a:solidFill>
              </a:rPr>
              <a:t>istening to </a:t>
            </a:r>
            <a:r>
              <a:rPr lang="en-US" sz="4000" dirty="0">
                <a:solidFill>
                  <a:prstClr val="white"/>
                </a:solidFill>
              </a:rPr>
              <a:t>the Scriptures</a:t>
            </a:r>
            <a:endParaRPr lang="en-US" sz="4000" dirty="0"/>
          </a:p>
        </p:txBody>
      </p:sp>
      <p:sp>
        <p:nvSpPr>
          <p:cNvPr id="5" name="Content Placeholder 4"/>
          <p:cNvSpPr>
            <a:spLocks noGrp="1"/>
          </p:cNvSpPr>
          <p:nvPr>
            <p:ph idx="1"/>
          </p:nvPr>
        </p:nvSpPr>
        <p:spPr/>
        <p:txBody>
          <a:bodyPr>
            <a:normAutofit/>
          </a:bodyPr>
          <a:lstStyle/>
          <a:p>
            <a:pPr marL="57150" indent="0">
              <a:spcBef>
                <a:spcPts val="0"/>
              </a:spcBef>
              <a:buNone/>
            </a:pPr>
            <a:endParaRPr lang="en-US" dirty="0" smtClean="0"/>
          </a:p>
          <a:p>
            <a:pPr marL="57150" indent="0">
              <a:spcBef>
                <a:spcPts val="0"/>
              </a:spcBef>
              <a:buNone/>
            </a:pPr>
            <a:r>
              <a:rPr lang="en-US" dirty="0" smtClean="0"/>
              <a:t>Christ </a:t>
            </a:r>
            <a:r>
              <a:rPr lang="en-US" dirty="0"/>
              <a:t>sent the Holy Spirit to the apostles so they would have the </a:t>
            </a:r>
            <a:r>
              <a:rPr lang="en-US" dirty="0" smtClean="0"/>
              <a:t>COMPLETED revelation </a:t>
            </a:r>
            <a:r>
              <a:rPr lang="en-US" dirty="0"/>
              <a:t>to record for mankind: John 14.25-26; 15.26-27; 16.12-15</a:t>
            </a:r>
            <a:r>
              <a:rPr lang="en-US" dirty="0" smtClean="0"/>
              <a:t>; </a:t>
            </a:r>
            <a:r>
              <a:rPr lang="en-US" dirty="0"/>
              <a:t>2 Peter 1.20-21; 1 Cor. </a:t>
            </a:r>
            <a:r>
              <a:rPr lang="en-US" dirty="0" smtClean="0"/>
              <a:t>2.10-13; 14.37; Rev. 1.11; Col</a:t>
            </a:r>
            <a:r>
              <a:rPr lang="en-US" dirty="0"/>
              <a:t>. </a:t>
            </a:r>
            <a:r>
              <a:rPr lang="en-US" dirty="0" smtClean="0"/>
              <a:t>4.16</a:t>
            </a:r>
            <a:endParaRPr lang="en-US" dirty="0"/>
          </a:p>
        </p:txBody>
      </p:sp>
    </p:spTree>
    <p:extLst>
      <p:ext uri="{BB962C8B-B14F-4D97-AF65-F5344CB8AC3E}">
        <p14:creationId xmlns:p14="http://schemas.microsoft.com/office/powerpoint/2010/main" val="8573144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57150" indent="0">
              <a:spcBef>
                <a:spcPts val="0"/>
              </a:spcBef>
              <a:buNone/>
            </a:pPr>
            <a:endParaRPr lang="en-US" dirty="0" smtClean="0"/>
          </a:p>
          <a:p>
            <a:pPr marL="57150" indent="0">
              <a:spcBef>
                <a:spcPts val="0"/>
              </a:spcBef>
              <a:buNone/>
            </a:pPr>
            <a:r>
              <a:rPr lang="en-US" dirty="0" smtClean="0"/>
              <a:t>The </a:t>
            </a:r>
            <a:r>
              <a:rPr lang="en-US" dirty="0"/>
              <a:t>Bible contains God’s </a:t>
            </a:r>
            <a:r>
              <a:rPr lang="en-US" dirty="0" smtClean="0"/>
              <a:t>FINAL and </a:t>
            </a:r>
            <a:r>
              <a:rPr lang="en-US" dirty="0"/>
              <a:t>complete written revelation to </a:t>
            </a:r>
            <a:r>
              <a:rPr lang="en-US" dirty="0" smtClean="0"/>
              <a:t>man! 2 Peter 1.3; Jude 3; 2 John 9; Rev. 22.18-19, etc.</a:t>
            </a:r>
          </a:p>
          <a:p>
            <a:pPr marL="57150" indent="0">
              <a:spcBef>
                <a:spcPts val="0"/>
              </a:spcBef>
              <a:buNone/>
            </a:pPr>
            <a:endParaRPr lang="en-US" dirty="0"/>
          </a:p>
          <a:p>
            <a:pPr marL="57150" indent="0">
              <a:spcBef>
                <a:spcPts val="0"/>
              </a:spcBef>
              <a:buNone/>
            </a:pPr>
            <a:r>
              <a:rPr lang="en-US" dirty="0"/>
              <a:t>It is UNNECESSARY for God to keep orally speaking to people repeatedly</a:t>
            </a:r>
            <a:r>
              <a:rPr lang="en-US" dirty="0" smtClean="0"/>
              <a:t>!</a:t>
            </a:r>
          </a:p>
        </p:txBody>
      </p:sp>
      <p:sp>
        <p:nvSpPr>
          <p:cNvPr id="7" name="Title 3"/>
          <p:cNvSpPr>
            <a:spLocks noGrp="1"/>
          </p:cNvSpPr>
          <p:nvPr>
            <p:ph type="title"/>
          </p:nvPr>
        </p:nvSpPr>
        <p:spPr>
          <a:xfrm>
            <a:off x="457200" y="274637"/>
            <a:ext cx="8229600" cy="1475785"/>
          </a:xfrm>
        </p:spPr>
        <p:txBody>
          <a:bodyPr>
            <a:noAutofit/>
          </a:bodyPr>
          <a:lstStyle/>
          <a:p>
            <a:r>
              <a:rPr lang="en-US" sz="4000" dirty="0" smtClean="0">
                <a:solidFill>
                  <a:prstClr val="white"/>
                </a:solidFill>
              </a:rPr>
              <a:t>JESUS and the HOLY SPIRIT Are Heard by Listening to the Scriptures</a:t>
            </a:r>
            <a:endParaRPr lang="en-US" dirty="0"/>
          </a:p>
        </p:txBody>
      </p:sp>
    </p:spTree>
    <p:extLst>
      <p:ext uri="{BB962C8B-B14F-4D97-AF65-F5344CB8AC3E}">
        <p14:creationId xmlns:p14="http://schemas.microsoft.com/office/powerpoint/2010/main" val="14163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23755"/>
            <a:ext cx="8229600" cy="810491"/>
          </a:xfrm>
        </p:spPr>
        <p:txBody>
          <a:bodyPr>
            <a:normAutofit lnSpcReduction="10000"/>
          </a:bodyPr>
          <a:lstStyle/>
          <a:p>
            <a:pPr marL="57150" indent="0" algn="ctr">
              <a:spcBef>
                <a:spcPts val="0"/>
              </a:spcBef>
              <a:buNone/>
            </a:pPr>
            <a:r>
              <a:rPr lang="en-US" sz="4800" dirty="0"/>
              <a:t>They SPEAK when we READ!</a:t>
            </a:r>
          </a:p>
        </p:txBody>
      </p:sp>
    </p:spTree>
    <p:extLst>
      <p:ext uri="{BB962C8B-B14F-4D97-AF65-F5344CB8AC3E}">
        <p14:creationId xmlns:p14="http://schemas.microsoft.com/office/powerpoint/2010/main" val="15504706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5925" y="385012"/>
            <a:ext cx="8152151" cy="6087976"/>
          </a:xfrm>
        </p:spPr>
        <p:txBody>
          <a:bodyPr>
            <a:normAutofit fontScale="62500" lnSpcReduction="20000"/>
          </a:bodyPr>
          <a:lstStyle/>
          <a:p>
            <a:pPr marL="57150" indent="0">
              <a:lnSpc>
                <a:spcPct val="120000"/>
              </a:lnSpc>
              <a:spcBef>
                <a:spcPts val="0"/>
              </a:spcBef>
              <a:buNone/>
            </a:pPr>
            <a:r>
              <a:rPr lang="en-US" sz="5100" dirty="0" smtClean="0"/>
              <a:t>Some claim </a:t>
            </a:r>
            <a:r>
              <a:rPr lang="en-US" sz="5100" dirty="0"/>
              <a:t>the </a:t>
            </a:r>
            <a:r>
              <a:rPr lang="en-US" sz="5100" dirty="0" smtClean="0"/>
              <a:t>H. S. </a:t>
            </a:r>
            <a:r>
              <a:rPr lang="en-US" sz="5100" dirty="0"/>
              <a:t>is speaking to </a:t>
            </a:r>
            <a:r>
              <a:rPr lang="en-US" sz="5100" dirty="0" smtClean="0"/>
              <a:t>them; </a:t>
            </a:r>
            <a:r>
              <a:rPr lang="en-US" sz="5100" dirty="0"/>
              <a:t>personally influencing </a:t>
            </a:r>
            <a:r>
              <a:rPr lang="en-US" sz="5100" dirty="0" smtClean="0"/>
              <a:t>them on </a:t>
            </a:r>
            <a:r>
              <a:rPr lang="en-US" sz="5100" dirty="0"/>
              <a:t>what to </a:t>
            </a:r>
            <a:r>
              <a:rPr lang="en-US" sz="5100" dirty="0" smtClean="0"/>
              <a:t>do </a:t>
            </a:r>
            <a:r>
              <a:rPr lang="en-US" sz="5100" dirty="0"/>
              <a:t>in various aspects of </a:t>
            </a:r>
            <a:r>
              <a:rPr lang="en-US" sz="5100" dirty="0" smtClean="0"/>
              <a:t>life</a:t>
            </a:r>
            <a:r>
              <a:rPr lang="en-US" sz="5100" dirty="0"/>
              <a:t>:</a:t>
            </a:r>
          </a:p>
          <a:p>
            <a:pPr marL="57150" indent="0">
              <a:lnSpc>
                <a:spcPct val="120000"/>
              </a:lnSpc>
              <a:spcBef>
                <a:spcPts val="0"/>
              </a:spcBef>
              <a:buNone/>
            </a:pPr>
            <a:endParaRPr lang="en-US" dirty="0" smtClean="0"/>
          </a:p>
          <a:p>
            <a:pPr marL="57150" indent="0" algn="ctr">
              <a:lnSpc>
                <a:spcPct val="120000"/>
              </a:lnSpc>
              <a:spcBef>
                <a:spcPts val="0"/>
              </a:spcBef>
              <a:buNone/>
            </a:pPr>
            <a:r>
              <a:rPr lang="en-US" sz="4000" dirty="0" smtClean="0"/>
              <a:t>“The Lord spoke </a:t>
            </a:r>
            <a:r>
              <a:rPr lang="en-US" sz="4000" dirty="0"/>
              <a:t>to </a:t>
            </a:r>
            <a:r>
              <a:rPr lang="en-US" sz="4000" dirty="0" smtClean="0"/>
              <a:t>my </a:t>
            </a:r>
            <a:r>
              <a:rPr lang="en-US" sz="4000" dirty="0"/>
              <a:t>heart</a:t>
            </a:r>
            <a:r>
              <a:rPr lang="en-US" sz="4000" dirty="0" smtClean="0"/>
              <a:t>.”</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“I feel the presence of the Spirit.”</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“The Spirit guided me…”</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“God laid this on my heart</a:t>
            </a:r>
            <a:r>
              <a:rPr lang="mr-IN" sz="4000" dirty="0" smtClean="0"/>
              <a:t>…</a:t>
            </a:r>
            <a:r>
              <a:rPr lang="en-US" sz="4000" dirty="0" smtClean="0"/>
              <a:t>”</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“I know He is speaking to me!”</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“If God is telling you to do something, do it!”</a:t>
            </a:r>
          </a:p>
          <a:p>
            <a:pPr marL="57150" indent="0" algn="ctr">
              <a:lnSpc>
                <a:spcPct val="120000"/>
              </a:lnSpc>
              <a:spcBef>
                <a:spcPts val="0"/>
              </a:spcBef>
              <a:buNone/>
            </a:pPr>
            <a:endParaRPr lang="en-US" sz="2600" dirty="0"/>
          </a:p>
          <a:p>
            <a:pPr marL="57150" indent="0" algn="ctr">
              <a:lnSpc>
                <a:spcPct val="120000"/>
              </a:lnSpc>
              <a:spcBef>
                <a:spcPts val="0"/>
              </a:spcBef>
              <a:buNone/>
            </a:pPr>
            <a:r>
              <a:rPr lang="en-US" sz="4000" dirty="0" smtClean="0"/>
              <a:t>“Sometimes I hear a still small voice or a low whisper.”</a:t>
            </a:r>
            <a:endParaRPr lang="en-US" sz="4000" dirty="0"/>
          </a:p>
        </p:txBody>
      </p:sp>
    </p:spTree>
    <p:extLst>
      <p:ext uri="{BB962C8B-B14F-4D97-AF65-F5344CB8AC3E}">
        <p14:creationId xmlns:p14="http://schemas.microsoft.com/office/powerpoint/2010/main" val="4667473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500"/>
                                        <p:tgtEl>
                                          <p:spTgt spid="5">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500"/>
                                        <p:tgtEl>
                                          <p:spTgt spid="5">
                                            <p:txEl>
                                              <p:pRg st="10" end="1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Effect transition="in" filter="fade">
                                      <p:cBhvr>
                                        <p:cTn id="27" dur="500"/>
                                        <p:tgtEl>
                                          <p:spTgt spid="5">
                                            <p:txEl>
                                              <p:pRg st="12" end="1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animEffect transition="in" filter="fade">
                                      <p:cBhvr>
                                        <p:cTn id="31"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14496"/>
            <a:ext cx="8229600" cy="3629008"/>
          </a:xfrm>
        </p:spPr>
        <p:txBody>
          <a:bodyPr>
            <a:noAutofit/>
          </a:bodyPr>
          <a:lstStyle/>
          <a:p>
            <a:pPr marL="57150" indent="0" algn="ctr">
              <a:spcBef>
                <a:spcPts val="0"/>
              </a:spcBef>
              <a:buNone/>
            </a:pPr>
            <a:r>
              <a:rPr lang="en-US" sz="8000" dirty="0" smtClean="0"/>
              <a:t>“The </a:t>
            </a:r>
            <a:r>
              <a:rPr lang="en-US" sz="8000" dirty="0"/>
              <a:t>Spirit is leading us to sell our </a:t>
            </a:r>
            <a:r>
              <a:rPr lang="en-US" sz="8000" dirty="0" smtClean="0"/>
              <a:t>house…”</a:t>
            </a:r>
            <a:endParaRPr lang="en-US" sz="8000" dirty="0"/>
          </a:p>
        </p:txBody>
      </p:sp>
    </p:spTree>
    <p:extLst>
      <p:ext uri="{BB962C8B-B14F-4D97-AF65-F5344CB8AC3E}">
        <p14:creationId xmlns:p14="http://schemas.microsoft.com/office/powerpoint/2010/main" val="4762436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everything</a:t>
            </a:r>
            <a:r>
              <a:rPr lang="mr-IN" dirty="0" smtClean="0"/>
              <a:t>…</a:t>
            </a:r>
            <a:r>
              <a:rPr lang="en-US" dirty="0" smtClean="0"/>
              <a:t>” 1 Thess. 5.21</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3600" dirty="0" smtClean="0"/>
              <a:t>Should we submit </a:t>
            </a:r>
            <a:r>
              <a:rPr lang="en-US" sz="3600" dirty="0"/>
              <a:t>to </a:t>
            </a:r>
            <a:r>
              <a:rPr lang="en-US" sz="3600" dirty="0" smtClean="0"/>
              <a:t>all </a:t>
            </a:r>
            <a:r>
              <a:rPr lang="en-US" sz="3600" dirty="0"/>
              <a:t>such </a:t>
            </a:r>
            <a:r>
              <a:rPr lang="en-US" sz="3600" dirty="0" smtClean="0"/>
              <a:t>claims?</a:t>
            </a:r>
          </a:p>
          <a:p>
            <a:pPr marL="0" indent="0">
              <a:spcBef>
                <a:spcPts val="0"/>
              </a:spcBef>
              <a:buNone/>
            </a:pPr>
            <a:endParaRPr lang="en-US" sz="3600" dirty="0" smtClean="0"/>
          </a:p>
          <a:p>
            <a:pPr marL="0" indent="0">
              <a:spcBef>
                <a:spcPts val="0"/>
              </a:spcBef>
              <a:buNone/>
            </a:pPr>
            <a:r>
              <a:rPr lang="en-US" sz="3600" dirty="0" smtClean="0"/>
              <a:t>Isn’t failing </a:t>
            </a:r>
            <a:r>
              <a:rPr lang="en-US" sz="3600" dirty="0"/>
              <a:t>to </a:t>
            </a:r>
            <a:r>
              <a:rPr lang="en-US" sz="3600" dirty="0" smtClean="0"/>
              <a:t>obey the Spirit sinful </a:t>
            </a:r>
            <a:r>
              <a:rPr lang="en-US" sz="3600" dirty="0"/>
              <a:t>and disobedient to </a:t>
            </a:r>
            <a:r>
              <a:rPr lang="en-US" sz="3600" dirty="0" smtClean="0"/>
              <a:t>God? Acts 7.51</a:t>
            </a:r>
            <a:endParaRPr lang="en-US" sz="3600" dirty="0"/>
          </a:p>
          <a:p>
            <a:pPr marL="0" indent="0">
              <a:spcBef>
                <a:spcPts val="0"/>
              </a:spcBef>
              <a:buNone/>
            </a:pPr>
            <a:endParaRPr lang="en-US" sz="3600" dirty="0" smtClean="0"/>
          </a:p>
          <a:p>
            <a:pPr marL="0" indent="0">
              <a:spcBef>
                <a:spcPts val="0"/>
              </a:spcBef>
              <a:buNone/>
            </a:pPr>
            <a:r>
              <a:rPr lang="en-US" sz="3600" dirty="0"/>
              <a:t>How would we know</a:t>
            </a:r>
            <a:r>
              <a:rPr lang="en-US" sz="3600" dirty="0" smtClean="0"/>
              <a:t>?</a:t>
            </a:r>
            <a:endParaRPr lang="en-US" sz="3600" dirty="0"/>
          </a:p>
        </p:txBody>
      </p:sp>
    </p:spTree>
    <p:extLst>
      <p:ext uri="{BB962C8B-B14F-4D97-AF65-F5344CB8AC3E}">
        <p14:creationId xmlns:p14="http://schemas.microsoft.com/office/powerpoint/2010/main" val="1666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10626</TotalTime>
  <Words>798</Words>
  <Application>Microsoft Macintosh PowerPoint</Application>
  <PresentationFormat>On-screen Show (4:3)</PresentationFormat>
  <Paragraphs>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Corbel</vt:lpstr>
      <vt:lpstr>Arial</vt:lpstr>
      <vt:lpstr>Office Theme</vt:lpstr>
      <vt:lpstr>PowerPoint Presentation</vt:lpstr>
      <vt:lpstr>Moses and O.T. Prophets Are Heard by LISTENING to the Scriptures</vt:lpstr>
      <vt:lpstr>GOD Is Heard by Listening to the Scriptures</vt:lpstr>
      <vt:lpstr>JESUS and the HOLY SPIRIT Are Heard by Listening to the Scriptures</vt:lpstr>
      <vt:lpstr>JESUS and the HOLY SPIRIT Are Heard by Listening to the Scriptures</vt:lpstr>
      <vt:lpstr>PowerPoint Presentation</vt:lpstr>
      <vt:lpstr>PowerPoint Presentation</vt:lpstr>
      <vt:lpstr>PowerPoint Presentation</vt:lpstr>
      <vt:lpstr>“TEST everything…” 1 Thess. 5.21</vt:lpstr>
      <vt:lpstr>PowerPoint Presentation</vt:lpstr>
      <vt:lpstr>PowerPoint Presentation</vt:lpstr>
      <vt:lpstr>“TEST everything…” 1 Thess. 5.21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KNOW God’s Will?</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147</cp:revision>
  <dcterms:created xsi:type="dcterms:W3CDTF">2015-01-06T23:04:52Z</dcterms:created>
  <dcterms:modified xsi:type="dcterms:W3CDTF">2017-12-17T05:41:22Z</dcterms:modified>
</cp:coreProperties>
</file>