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57" r:id="rId4"/>
    <p:sldId id="261" r:id="rId5"/>
    <p:sldId id="266" r:id="rId6"/>
    <p:sldId id="263" r:id="rId7"/>
    <p:sldId id="262" r:id="rId8"/>
    <p:sldId id="264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7" autoAdjust="0"/>
    <p:restoredTop sz="96277" autoAdjust="0"/>
  </p:normalViewPr>
  <p:slideViewPr>
    <p:cSldViewPr snapToGrid="0" snapToObjects="1">
      <p:cViewPr varScale="1">
        <p:scale>
          <a:sx n="106" d="100"/>
          <a:sy n="106" d="100"/>
        </p:scale>
        <p:origin x="1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7A366-62A2-CF41-B615-049125387465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FCAF-BC0C-CE42-8A0B-0E872DF1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FCAF-BC0C-CE42-8A0B-0E872DF100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3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a</a:t>
            </a:r>
            <a:r>
              <a:rPr lang="en-US" dirty="0" smtClean="0"/>
              <a:t>live in</a:t>
            </a:r>
            <a:r>
              <a:rPr lang="en-US" baseline="0" dirty="0" smtClean="0"/>
              <a:t> Christ, DEAD to sin</a:t>
            </a:r>
          </a:p>
          <a:p>
            <a:r>
              <a:rPr lang="en-US" baseline="0" dirty="0" smtClean="0"/>
              <a:t>If alive in Christ, Christ lives in me</a:t>
            </a:r>
          </a:p>
          <a:p>
            <a:r>
              <a:rPr lang="en-US" baseline="0" dirty="0" smtClean="0"/>
              <a:t>If alive in Christ, eternal life for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FCAF-BC0C-CE42-8A0B-0E872DF100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E622-6307-A04E-B37B-70180028E3E3}" type="datetime1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F3CC-4916-6B49-A111-537F03AC645E}" type="datetime1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F6AE-24F7-414C-A951-4A5E47C358A6}" type="datetime1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1441-6D50-6042-BAF9-F2D42F1F5EB8}" type="datetime1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D8AC-B9BF-D648-B9B9-A25E315EA95F}" type="datetime1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0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CB36-58BC-7846-A2A8-367E5A0B0330}" type="datetime1">
              <a:rPr lang="en-US" smtClean="0"/>
              <a:t>12/9/17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62A3-A463-414D-8176-49D5925E6CC8}" type="datetime1">
              <a:rPr lang="en-US" smtClean="0"/>
              <a:t>12/9/17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5155-06BE-A446-B58C-F603C0AD783E}" type="datetime1">
              <a:rPr lang="en-US" smtClean="0"/>
              <a:t>12/9/17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C0FE-A21C-3A4C-BE92-F7EDB08BED81}" type="datetime1">
              <a:rPr lang="en-US" smtClean="0"/>
              <a:t>12/9/17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5E47-4194-DB4C-8838-DBB64AA60640}" type="datetime1">
              <a:rPr lang="en-US" smtClean="0"/>
              <a:t>12/9/17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6D80-CCED-4D42-868A-E2640FF61EC5}" type="datetime1">
              <a:rPr lang="en-US" smtClean="0"/>
              <a:t>12/9/17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06AC-D502-574F-9137-7C9B197D9404}" type="datetime1">
              <a:rPr lang="en-US" smtClean="0"/>
              <a:t>12/9/17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4" y="266179"/>
            <a:ext cx="5787190" cy="55089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 have been crucified with Christ. It is no longer I who live, but Christ who lives in me. And the life I now live in the flesh I live by faith in the Son of God, who loved me and gave himself for me.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Galatians 2.20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4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BAPTIZED </a:t>
            </a:r>
            <a:r>
              <a:rPr lang="en-US" dirty="0" smtClean="0"/>
              <a:t>into </a:t>
            </a:r>
            <a:r>
              <a:rPr lang="en-US" dirty="0"/>
              <a:t>Christ: Rom. </a:t>
            </a:r>
            <a:r>
              <a:rPr lang="en-US" dirty="0" smtClean="0"/>
              <a:t>6.3-6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6000" dirty="0" smtClean="0"/>
              <a:t>If </a:t>
            </a:r>
            <a:r>
              <a:rPr lang="en-US" sz="6000" dirty="0" smtClean="0"/>
              <a:t>you have not been </a:t>
            </a:r>
            <a:r>
              <a:rPr lang="en-US" sz="6000" dirty="0" smtClean="0"/>
              <a:t>baptized </a:t>
            </a:r>
            <a:r>
              <a:rPr lang="en-US" sz="6000" dirty="0" smtClean="0"/>
              <a:t>into Christ, you have not been CRUCIFIED with Christ!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7021286" y="6356350"/>
            <a:ext cx="212271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txkchurch.com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759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DIED with Christ: Rom. 6.5, 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774" y="1600200"/>
            <a:ext cx="8554453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Crucified to the LAW</a:t>
            </a:r>
            <a:r>
              <a:rPr lang="en-US" dirty="0" smtClean="0"/>
              <a:t>: </a:t>
            </a:r>
            <a:r>
              <a:rPr lang="en-US" sz="2000" dirty="0"/>
              <a:t>Gal. 2.19-21; Rom. 7.1-</a:t>
            </a:r>
            <a:r>
              <a:rPr lang="en-US" sz="2000" dirty="0" smtClean="0"/>
              <a:t>6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Crucified old MAN/SELF: </a:t>
            </a:r>
            <a:r>
              <a:rPr lang="en-US" sz="2000" dirty="0" smtClean="0"/>
              <a:t>6.2, 5-7, 11</a:t>
            </a:r>
            <a:r>
              <a:rPr lang="en-US" sz="2000" dirty="0"/>
              <a:t>-14; 8.12-13; Eph. 4.22; Col. </a:t>
            </a:r>
            <a:r>
              <a:rPr lang="en-US" sz="2000" dirty="0" smtClean="0"/>
              <a:t>3.5-9; </a:t>
            </a:r>
            <a:r>
              <a:rPr lang="hr-HR" sz="2000" dirty="0" smtClean="0"/>
              <a:t>Luke </a:t>
            </a:r>
            <a:r>
              <a:rPr lang="hr-HR" sz="2000" dirty="0" smtClean="0"/>
              <a:t>9.23-24</a:t>
            </a:r>
          </a:p>
          <a:p>
            <a:pPr lvl="0">
              <a:spcBef>
                <a:spcPts val="0"/>
              </a:spcBef>
            </a:pPr>
            <a:endParaRPr lang="en-US" sz="10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Crucified to the WORLD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Gal. </a:t>
            </a:r>
            <a:r>
              <a:rPr lang="en-US" sz="2000" dirty="0" smtClean="0">
                <a:solidFill>
                  <a:prstClr val="black"/>
                </a:solidFill>
              </a:rPr>
              <a:t>6.14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Crucified the </a:t>
            </a:r>
            <a:r>
              <a:rPr lang="en-US" dirty="0" smtClean="0"/>
              <a:t>FLESH:</a:t>
            </a:r>
            <a:r>
              <a:rPr lang="en-US" sz="2000" dirty="0" smtClean="0"/>
              <a:t> Gal. 5.24; Col. </a:t>
            </a:r>
            <a:r>
              <a:rPr lang="en-US" sz="2000" dirty="0" smtClean="0"/>
              <a:t>3.5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3000" dirty="0" smtClean="0"/>
              <a:t>Our fellowship to God is DEATH to all these things!</a:t>
            </a:r>
            <a:endParaRPr lang="en-US" sz="3000" dirty="0" smtClean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 algn="ctr">
              <a:spcBef>
                <a:spcPts val="0"/>
              </a:spcBef>
            </a:pPr>
            <a:r>
              <a:rPr lang="en-US" sz="3600" dirty="0" smtClean="0"/>
              <a:t>Crucifixion was death by torture. Some want a PAINLESS discipleship! 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7021286" y="6356350"/>
            <a:ext cx="212271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txkchurch.com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359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BURIED </a:t>
            </a:r>
            <a:r>
              <a:rPr lang="en-US" dirty="0" smtClean="0"/>
              <a:t>with </a:t>
            </a:r>
            <a:r>
              <a:rPr lang="en-US" dirty="0"/>
              <a:t>Christ: Rom. </a:t>
            </a:r>
            <a:r>
              <a:rPr lang="en-US" dirty="0" smtClean="0"/>
              <a:t>6.4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800" dirty="0" smtClean="0"/>
              <a:t>Baptism is IMMERSION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“</a:t>
            </a:r>
            <a:r>
              <a:rPr lang="en-US" sz="2800" dirty="0"/>
              <a:t>having been buried with him in </a:t>
            </a:r>
            <a:r>
              <a:rPr lang="en-US" sz="2800" dirty="0" smtClean="0"/>
              <a:t>baptism” Col. 2.12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3600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800" dirty="0" smtClean="0"/>
              <a:t>The dead IN sin are buried to become dead TO sin: Rom. 6.7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48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4800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7021286" y="6356350"/>
            <a:ext cx="212271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txkchurch.com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912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RAISED with Christ: Rom. </a:t>
            </a:r>
            <a:r>
              <a:rPr lang="en-US" dirty="0" smtClean="0"/>
              <a:t>6.4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800" dirty="0" smtClean="0"/>
              <a:t>To “walk </a:t>
            </a:r>
            <a:r>
              <a:rPr lang="en-US" sz="4800" dirty="0" smtClean="0"/>
              <a:t>in newness of </a:t>
            </a:r>
            <a:r>
              <a:rPr lang="en-US" sz="4800" dirty="0" smtClean="0"/>
              <a:t>LIFE”</a:t>
            </a:r>
            <a:endParaRPr lang="en-US" sz="56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3600" dirty="0" smtClean="0"/>
              <a:t>Col</a:t>
            </a:r>
            <a:r>
              <a:rPr lang="en-US" sz="3600" dirty="0" smtClean="0"/>
              <a:t>. 2.13; Eph. </a:t>
            </a:r>
            <a:r>
              <a:rPr lang="en-US" sz="3600" dirty="0" smtClean="0"/>
              <a:t>2.4-6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3600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7200" dirty="0"/>
              <a:t>We’re dead to </a:t>
            </a:r>
            <a:r>
              <a:rPr lang="en-US" sz="7200" dirty="0" smtClean="0"/>
              <a:t>SIN.</a:t>
            </a:r>
            <a:endParaRPr lang="en-US" sz="7200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7021286" y="6356350"/>
            <a:ext cx="212271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txkchurch.com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6172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ALIVE In Christ: Rom. 6.11-13; 8.1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new </a:t>
            </a:r>
            <a:r>
              <a:rPr lang="en-US" dirty="0" smtClean="0"/>
              <a:t>CREATION in </a:t>
            </a:r>
            <a:r>
              <a:rPr lang="en-US" dirty="0"/>
              <a:t>Christ: 2 Cor. </a:t>
            </a:r>
            <a:r>
              <a:rPr lang="en-US" dirty="0" smtClean="0"/>
              <a:t>5.17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We live by FAITH: 2 Cor. 5.7, 14-15; Eph. </a:t>
            </a:r>
            <a:r>
              <a:rPr lang="en-US" dirty="0" smtClean="0"/>
              <a:t>3.17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We bear His IMAGE: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and to put on the new self, created after the likeness of God in true righteousness and holiness: Eph. 4.24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We have a new PURPOSE: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For we are his workmanship, created in Christ Jesus for good works, which God prepared beforehand, that we should walk in </a:t>
            </a:r>
            <a:r>
              <a:rPr lang="en-US" sz="2800" dirty="0" smtClean="0"/>
              <a:t>them: Eph. 2.10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7021286" y="6356350"/>
            <a:ext cx="212271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txkchurch.com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752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ALIVE In Christ: Rom. </a:t>
            </a:r>
            <a:r>
              <a:rPr lang="en-US" dirty="0" smtClean="0"/>
              <a:t>6.11-13; 8.1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Having </a:t>
            </a:r>
            <a:r>
              <a:rPr lang="en-US" dirty="0"/>
              <a:t>been crucified with Christ should impact how we live in the </a:t>
            </a:r>
            <a:r>
              <a:rPr lang="en-US" dirty="0" smtClean="0"/>
              <a:t>PRESENT: </a:t>
            </a:r>
            <a:r>
              <a:rPr lang="en-US" dirty="0"/>
              <a:t>Heb. 11.6; Col. </a:t>
            </a:r>
            <a:r>
              <a:rPr lang="en-US" dirty="0" smtClean="0"/>
              <a:t>3.1-4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As we keep </a:t>
            </a:r>
            <a:r>
              <a:rPr lang="en-US" dirty="0" smtClean="0"/>
              <a:t>His COMMANDMENTS, He lives in us: </a:t>
            </a:r>
            <a:r>
              <a:rPr lang="en-US" sz="2800" dirty="0"/>
              <a:t>1 John </a:t>
            </a:r>
            <a:r>
              <a:rPr lang="en-US" sz="2800" dirty="0" smtClean="0"/>
              <a:t>3.24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If we are alive in Christ, we </a:t>
            </a:r>
            <a:r>
              <a:rPr lang="en-US" dirty="0"/>
              <a:t>will be </a:t>
            </a:r>
            <a:r>
              <a:rPr lang="en-US" dirty="0" smtClean="0"/>
              <a:t>with Him ETERNALLY: </a:t>
            </a:r>
            <a:r>
              <a:rPr lang="en-US" dirty="0"/>
              <a:t>Rom. </a:t>
            </a:r>
            <a:r>
              <a:rPr lang="en-US" dirty="0" smtClean="0"/>
              <a:t>6.23; 8.1</a:t>
            </a:r>
            <a:endParaRPr lang="en-US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7021286" y="6356350"/>
            <a:ext cx="2122714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txkchurch.com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664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4" y="266179"/>
            <a:ext cx="5787190" cy="55089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 have been crucified with Christ. It is no longer I who live, but Christ who lives in me. And the life I now live in the flesh I live by faith in the Son of God, who loved me and gave himself for me.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Galatians 2.20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471</Words>
  <Application>Microsoft Macintosh PowerPoint</Application>
  <PresentationFormat>On-screen Show (4:3)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Arial</vt:lpstr>
      <vt:lpstr>Office Theme</vt:lpstr>
      <vt:lpstr>PowerPoint Presentation</vt:lpstr>
      <vt:lpstr>PowerPoint Presentation</vt:lpstr>
      <vt:lpstr>BAPTIZED into Christ: Rom. 6.3-6</vt:lpstr>
      <vt:lpstr>DIED with Christ: Rom. 6.5, 8</vt:lpstr>
      <vt:lpstr>BURIED with Christ: Rom. 6.4</vt:lpstr>
      <vt:lpstr>RAISED with Christ: Rom. 6.4</vt:lpstr>
      <vt:lpstr>ALIVE In Christ: Rom. 6.11-13; 8.1</vt:lpstr>
      <vt:lpstr>ALIVE In Christ: Rom. 6.11-13; 8.1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152</cp:revision>
  <dcterms:created xsi:type="dcterms:W3CDTF">2016-01-22T17:48:43Z</dcterms:created>
  <dcterms:modified xsi:type="dcterms:W3CDTF">2017-12-10T04:46:54Z</dcterms:modified>
</cp:coreProperties>
</file>