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8"/>
    <p:restoredTop sz="94687"/>
  </p:normalViewPr>
  <p:slideViewPr>
    <p:cSldViewPr snapToGrid="0" snapToObjects="1" showGuides="1">
      <p:cViewPr varScale="1">
        <p:scale>
          <a:sx n="100" d="100"/>
          <a:sy n="100" d="100"/>
        </p:scale>
        <p:origin x="16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fld id="{FD8B2203-1B01-CC43-8E48-A497A2B65717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B2203-1B01-CC43-8E48-A497A2B65717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D7BA-B389-5C4D-9CCF-A4993FEC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85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What Is the Abundant Life</a:t>
            </a:r>
            <a:r>
              <a:rPr lang="en-US" sz="5000" dirty="0" smtClean="0"/>
              <a:t>?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The abundant life is not found in </a:t>
            </a:r>
            <a:r>
              <a:rPr lang="en-US" sz="4000" dirty="0" smtClean="0"/>
              <a:t>“</a:t>
            </a:r>
            <a:r>
              <a:rPr lang="en-US" sz="4000" dirty="0"/>
              <a:t>health and </a:t>
            </a:r>
            <a:r>
              <a:rPr lang="en-US" sz="4000" dirty="0" smtClean="0"/>
              <a:t>wealth”: </a:t>
            </a:r>
            <a:r>
              <a:rPr lang="en-US" sz="4000"/>
              <a:t>Luke </a:t>
            </a:r>
            <a:r>
              <a:rPr lang="en-US" sz="4000" smtClean="0"/>
              <a:t>12.15-21</a:t>
            </a:r>
          </a:p>
          <a:p>
            <a:endParaRPr lang="en-US" sz="4000" dirty="0"/>
          </a:p>
          <a:p>
            <a:r>
              <a:rPr lang="en-US" sz="4000" dirty="0" smtClean="0"/>
              <a:t>The </a:t>
            </a:r>
            <a:r>
              <a:rPr lang="en-US" sz="4000" dirty="0"/>
              <a:t>abundant </a:t>
            </a:r>
            <a:r>
              <a:rPr lang="en-US" sz="4000" dirty="0" smtClean="0"/>
              <a:t>life is found “in Christ” and </a:t>
            </a:r>
            <a:r>
              <a:rPr lang="en-US" sz="4000" dirty="0"/>
              <a:t>does not consist of material things, but spiritual </a:t>
            </a:r>
            <a:r>
              <a:rPr lang="en-US" sz="4000" dirty="0" smtClean="0"/>
              <a:t>blessings: </a:t>
            </a:r>
            <a:r>
              <a:rPr lang="en-US" sz="4000" dirty="0"/>
              <a:t>John 1.4; </a:t>
            </a:r>
            <a:r>
              <a:rPr lang="en-US" sz="4000" dirty="0" smtClean="0"/>
              <a:t>4.13-14</a:t>
            </a:r>
            <a:r>
              <a:rPr lang="en-US" sz="4000" dirty="0"/>
              <a:t>; </a:t>
            </a:r>
            <a:r>
              <a:rPr lang="en-US" sz="4000" dirty="0" smtClean="0"/>
              <a:t>10.26-28</a:t>
            </a:r>
            <a:r>
              <a:rPr lang="en-US" sz="4000" dirty="0" smtClean="0"/>
              <a:t>; </a:t>
            </a:r>
            <a:r>
              <a:rPr lang="en-US" sz="4000" dirty="0" smtClean="0"/>
              <a:t>1 </a:t>
            </a:r>
            <a:r>
              <a:rPr lang="en-US" sz="4000" dirty="0"/>
              <a:t>John </a:t>
            </a:r>
            <a:r>
              <a:rPr lang="en-US" sz="4000" dirty="0" smtClean="0"/>
              <a:t>5.11-13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951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Abundant Life in Christ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In this life, we enjoy many spiritual blessings found only in Christ: Eph. </a:t>
            </a:r>
            <a:r>
              <a:rPr lang="en-US" sz="3800" dirty="0" smtClean="0"/>
              <a:t>1.3; </a:t>
            </a:r>
            <a:r>
              <a:rPr lang="en-US" sz="3800" dirty="0"/>
              <a:t>1 Tim. </a:t>
            </a:r>
            <a:r>
              <a:rPr lang="en-US" sz="3800" dirty="0" smtClean="0"/>
              <a:t>4.8; Eph. 2.10; 3.14-21</a:t>
            </a:r>
            <a:endParaRPr lang="en-US" sz="3800" dirty="0" smtClean="0"/>
          </a:p>
          <a:p>
            <a:endParaRPr lang="en-US" sz="3800" dirty="0"/>
          </a:p>
          <a:p>
            <a:r>
              <a:rPr lang="en-US" sz="3800" dirty="0"/>
              <a:t>In the life to come, we will </a:t>
            </a:r>
            <a:r>
              <a:rPr lang="en-US" sz="3800" dirty="0" smtClean="0"/>
              <a:t>inherit </a:t>
            </a:r>
            <a:r>
              <a:rPr lang="en-US" sz="3800" dirty="0"/>
              <a:t>eternal </a:t>
            </a:r>
            <a:r>
              <a:rPr lang="en-US" sz="3800" dirty="0" smtClean="0"/>
              <a:t>life: </a:t>
            </a:r>
            <a:r>
              <a:rPr lang="en-US" sz="3800" dirty="0" smtClean="0"/>
              <a:t>Titus 1.2; </a:t>
            </a:r>
            <a:r>
              <a:rPr lang="nb-NO" sz="3800" dirty="0" smtClean="0"/>
              <a:t>1 </a:t>
            </a:r>
            <a:r>
              <a:rPr lang="nb-NO" sz="3800" dirty="0"/>
              <a:t>John </a:t>
            </a:r>
            <a:r>
              <a:rPr lang="nb-NO" sz="3800" dirty="0" smtClean="0"/>
              <a:t>2.25; 1 Peter 1.3-5; Rev. </a:t>
            </a:r>
            <a:r>
              <a:rPr lang="nb-NO" sz="3800" dirty="0" smtClean="0"/>
              <a:t>2.10; 1 Tim. 6.11-19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42209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Do You Have Eternal Life?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“You search the Scriptures because you think that in them you have eternal life; and it is they that bear witness about me, yet you refuse to come to me that you may have </a:t>
            </a:r>
            <a:r>
              <a:rPr lang="en-US" sz="4400" dirty="0" smtClean="0"/>
              <a:t>life.” </a:t>
            </a:r>
            <a:endParaRPr lang="en-US" sz="4400" dirty="0" smtClean="0"/>
          </a:p>
          <a:p>
            <a:r>
              <a:rPr lang="en-US" sz="3600" dirty="0" smtClean="0"/>
              <a:t>John 5.39-40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228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2021</TotalTime>
  <Words>161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Corbel</vt:lpstr>
      <vt:lpstr>Arial</vt:lpstr>
      <vt:lpstr>Office Theme</vt:lpstr>
      <vt:lpstr>PowerPoint Presentation</vt:lpstr>
      <vt:lpstr>What Is the Abundant Life?</vt:lpstr>
      <vt:lpstr>Abundant Life in Christ</vt:lpstr>
      <vt:lpstr>Do You Have Eternal Life?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16</cp:revision>
  <dcterms:created xsi:type="dcterms:W3CDTF">2017-11-03T20:53:16Z</dcterms:created>
  <dcterms:modified xsi:type="dcterms:W3CDTF">2017-11-05T23:14:28Z</dcterms:modified>
</cp:coreProperties>
</file>