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7"/>
    <p:restoredTop sz="93594"/>
  </p:normalViewPr>
  <p:slideViewPr>
    <p:cSldViewPr snapToGrid="0" snapToObjects="1" showGuides="1">
      <p:cViewPr>
        <p:scale>
          <a:sx n="88" d="100"/>
          <a:sy n="88" d="100"/>
        </p:scale>
        <p:origin x="84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1DA8-7C63-2740-8C93-00DED484941A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94ED-1DCC-A548-A41C-B31E3C136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to Andy </a:t>
            </a:r>
            <a:r>
              <a:rPr lang="en-US" baseline="0" dirty="0" err="1" smtClean="0"/>
              <a:t>Sochor</a:t>
            </a:r>
            <a:r>
              <a:rPr lang="en-US" baseline="0" dirty="0" smtClean="0"/>
              <a:t> for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4ED-1DCC-A548-A41C-B31E3C1365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to Andy </a:t>
            </a:r>
            <a:r>
              <a:rPr lang="en-US" baseline="0" dirty="0" err="1" smtClean="0"/>
              <a:t>Sochor</a:t>
            </a:r>
            <a:r>
              <a:rPr lang="en-US" baseline="0" dirty="0" smtClean="0"/>
              <a:t> for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94ED-1DCC-A548-A41C-B31E3C1365B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C76F-C329-F044-A008-B3B5FF2D04DC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CC79-FB32-0A45-98E9-7C332F7F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4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16" y="1825625"/>
            <a:ext cx="8325569" cy="2642858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“</a:t>
            </a:r>
            <a:r>
              <a:rPr lang="mr-IN" sz="6600" dirty="0" smtClean="0"/>
              <a:t>…</a:t>
            </a:r>
            <a:r>
              <a:rPr lang="en-US" sz="6600" dirty="0" smtClean="0"/>
              <a:t>All </a:t>
            </a:r>
            <a:r>
              <a:rPr lang="en-US" sz="6600" dirty="0"/>
              <a:t>the churches of Christ greet </a:t>
            </a:r>
            <a:r>
              <a:rPr lang="en-US" sz="6600" dirty="0" smtClean="0"/>
              <a:t>you</a:t>
            </a:r>
            <a:r>
              <a:rPr lang="mr-IN" sz="6600" dirty="0" smtClean="0"/>
              <a:t>…</a:t>
            </a:r>
            <a:r>
              <a:rPr lang="en-US" sz="6600" dirty="0" smtClean="0"/>
              <a:t>”</a:t>
            </a:r>
          </a:p>
          <a:p>
            <a:pPr algn="ctr"/>
            <a:r>
              <a:rPr lang="en-US" sz="4000" dirty="0" smtClean="0"/>
              <a:t>Romans 16.16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474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Universal Church is “of Christ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just one church in the universal sense (Matt. 16.18) – built by Christ (Matt. 16.18); bought by Christ (Acts 20.28); body of Christ (Eph. 1.22-23); bride of Christ (Eph. 5.23, 32); therefore, it is “of </a:t>
            </a:r>
            <a:r>
              <a:rPr lang="en-US" sz="3200" dirty="0" smtClean="0"/>
              <a:t>Christ.”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universal church has no organizational structure on earth – it is simply the body of the </a:t>
            </a:r>
            <a:r>
              <a:rPr lang="en-US" sz="3200" dirty="0" smtClean="0"/>
              <a:t>saved.</a:t>
            </a:r>
          </a:p>
        </p:txBody>
      </p:sp>
    </p:spTree>
    <p:extLst>
      <p:ext uri="{BB962C8B-B14F-4D97-AF65-F5344CB8AC3E}">
        <p14:creationId xmlns:p14="http://schemas.microsoft.com/office/powerpoint/2010/main" val="108029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Members Are “of Christ</a:t>
            </a:r>
            <a:r>
              <a:rPr lang="en-US" sz="4800" dirty="0" smtClean="0"/>
              <a:t>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Make disciples” (Matt. 28.19) – disciples of whom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600" dirty="0"/>
              <a:t>Paul gave three reasons why we are to be “of Christ</a:t>
            </a:r>
            <a:r>
              <a:rPr lang="en-US" sz="3600" dirty="0" smtClean="0"/>
              <a:t>”: </a:t>
            </a:r>
            <a:r>
              <a:rPr lang="en-US" sz="3200" dirty="0"/>
              <a:t>1 Cor. </a:t>
            </a:r>
            <a:r>
              <a:rPr lang="en-US" sz="3200" dirty="0" smtClean="0"/>
              <a:t>1.9-10 cf. Eph</a:t>
            </a:r>
            <a:r>
              <a:rPr lang="en-US" sz="3200" dirty="0"/>
              <a:t>. 4.1-6; John 17.20-21; </a:t>
            </a:r>
            <a:r>
              <a:rPr lang="en-US" sz="3200" dirty="0" smtClean="0"/>
              <a:t>1 Cor. 1.12-13; Heb</a:t>
            </a:r>
            <a:r>
              <a:rPr lang="en-US" sz="3200" dirty="0"/>
              <a:t>. 10.10; Rom. 6.3-4; Gal. </a:t>
            </a:r>
            <a:r>
              <a:rPr lang="en-US" sz="3200" dirty="0" smtClean="0"/>
              <a:t>3.26-27</a:t>
            </a:r>
          </a:p>
          <a:p>
            <a:endParaRPr lang="en-US" sz="3200" dirty="0" smtClean="0"/>
          </a:p>
          <a:p>
            <a:r>
              <a:rPr lang="en-US" sz="3200" dirty="0" smtClean="0"/>
              <a:t>“</a:t>
            </a:r>
            <a:r>
              <a:rPr lang="en-US" sz="3200" dirty="0"/>
              <a:t>Church in ______” (Rev. 2.1, 8, 12, </a:t>
            </a:r>
            <a:r>
              <a:rPr lang="en-US" sz="3200" dirty="0" smtClean="0"/>
              <a:t>18, etc.) </a:t>
            </a:r>
            <a:r>
              <a:rPr lang="en-US" sz="3200" dirty="0"/>
              <a:t>– What kind of church is this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659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66776" cy="1325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Local Churches Are </a:t>
            </a:r>
            <a:r>
              <a:rPr lang="en-US" sz="3000" dirty="0"/>
              <a:t>Not Part “of” Anything </a:t>
            </a:r>
            <a:r>
              <a:rPr lang="en-US" sz="3000" dirty="0" smtClean="0"/>
              <a:t>Else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</a:t>
            </a:r>
            <a:r>
              <a:rPr lang="en-US" sz="3200" dirty="0"/>
              <a:t>local </a:t>
            </a:r>
            <a:r>
              <a:rPr lang="en-US" sz="3200" dirty="0" smtClean="0"/>
              <a:t>groups </a:t>
            </a:r>
            <a:r>
              <a:rPr lang="en-US" sz="3200" dirty="0"/>
              <a:t>in the religious world are part of a larger </a:t>
            </a:r>
            <a:r>
              <a:rPr lang="en-US" sz="3200" dirty="0" smtClean="0"/>
              <a:t>denomination.</a:t>
            </a:r>
          </a:p>
          <a:p>
            <a:endParaRPr lang="en-US" sz="3200" dirty="0"/>
          </a:p>
          <a:p>
            <a:r>
              <a:rPr lang="en-US" sz="3200" dirty="0" smtClean="0"/>
              <a:t>There </a:t>
            </a:r>
            <a:r>
              <a:rPr lang="en-US" sz="3200" dirty="0"/>
              <a:t>were no denominations in the first century </a:t>
            </a:r>
            <a:r>
              <a:rPr lang="en-US" sz="3200" dirty="0" smtClean="0"/>
              <a:t>church.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local churches were self-governing, autonomous churches who answer only to </a:t>
            </a:r>
            <a:r>
              <a:rPr lang="en-US" sz="3200" dirty="0" smtClean="0"/>
              <a:t>Christ.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270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Local Churches Uphold </a:t>
            </a:r>
            <a:r>
              <a:rPr lang="en-US" sz="3200" dirty="0"/>
              <a:t>the Truth “of Christ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Paul </a:t>
            </a:r>
            <a:r>
              <a:rPr lang="en-US" sz="3000" dirty="0"/>
              <a:t>described </a:t>
            </a:r>
            <a:r>
              <a:rPr lang="en-US" sz="3000" dirty="0" smtClean="0"/>
              <a:t>the local </a:t>
            </a:r>
            <a:r>
              <a:rPr lang="en-US" sz="3000" dirty="0"/>
              <a:t>church as “the pillar and </a:t>
            </a:r>
            <a:r>
              <a:rPr lang="en-US" sz="3000" dirty="0" smtClean="0"/>
              <a:t>ground of </a:t>
            </a:r>
            <a:r>
              <a:rPr lang="en-US" sz="3000" dirty="0"/>
              <a:t>the </a:t>
            </a:r>
            <a:r>
              <a:rPr lang="en-US" sz="3000" dirty="0" smtClean="0"/>
              <a:t>truth”: 1 </a:t>
            </a:r>
            <a:r>
              <a:rPr lang="en-US" sz="3000" dirty="0"/>
              <a:t>Tim. </a:t>
            </a:r>
            <a:r>
              <a:rPr lang="en-US" sz="3000" dirty="0" smtClean="0"/>
              <a:t>3.15</a:t>
            </a:r>
          </a:p>
          <a:p>
            <a:endParaRPr lang="en-US" sz="3000" dirty="0"/>
          </a:p>
          <a:p>
            <a:r>
              <a:rPr lang="en-US" sz="3000" dirty="0" smtClean="0"/>
              <a:t>Churches uphold </a:t>
            </a:r>
            <a:r>
              <a:rPr lang="en-US" sz="3000" dirty="0"/>
              <a:t>the truth by teaching the truth </a:t>
            </a:r>
            <a:r>
              <a:rPr lang="en-US" sz="3000" dirty="0" smtClean="0"/>
              <a:t>and practicing </a:t>
            </a:r>
            <a:r>
              <a:rPr lang="en-US" sz="3000" dirty="0"/>
              <a:t>the </a:t>
            </a:r>
            <a:r>
              <a:rPr lang="en-US" sz="3000" dirty="0" smtClean="0"/>
              <a:t>truth: 1 </a:t>
            </a:r>
            <a:r>
              <a:rPr lang="en-US" sz="3000" dirty="0"/>
              <a:t>Thess. 1.8; Acts </a:t>
            </a:r>
            <a:r>
              <a:rPr lang="en-US" sz="3000" dirty="0" smtClean="0"/>
              <a:t>20.27; Col</a:t>
            </a:r>
            <a:r>
              <a:rPr lang="en-US" sz="3000" dirty="0"/>
              <a:t>. 3.17; John </a:t>
            </a:r>
            <a:r>
              <a:rPr lang="en-US" sz="3000" dirty="0" smtClean="0"/>
              <a:t>4.24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We </a:t>
            </a:r>
            <a:r>
              <a:rPr lang="en-US" sz="3000" dirty="0"/>
              <a:t>should expect </a:t>
            </a:r>
            <a:r>
              <a:rPr lang="en-US" sz="3000" dirty="0" smtClean="0"/>
              <a:t>unity </a:t>
            </a:r>
            <a:r>
              <a:rPr lang="en-US" sz="3000" dirty="0"/>
              <a:t>of </a:t>
            </a:r>
            <a:r>
              <a:rPr lang="en-US" sz="3000" dirty="0" smtClean="0"/>
              <a:t>doctrine/practice because </a:t>
            </a:r>
            <a:r>
              <a:rPr lang="en-US" sz="3000" dirty="0"/>
              <a:t>we hold to the same standard and pattern (</a:t>
            </a:r>
            <a:r>
              <a:rPr lang="en-US" sz="3000" dirty="0" err="1"/>
              <a:t>n.t</a:t>
            </a:r>
            <a:r>
              <a:rPr lang="en-US" sz="3000" dirty="0" smtClean="0"/>
              <a:t>.): 1 </a:t>
            </a:r>
            <a:r>
              <a:rPr lang="en-US" sz="3000" dirty="0"/>
              <a:t>Cor. 4.17; Eph. </a:t>
            </a:r>
            <a:r>
              <a:rPr lang="en-US" sz="3000" dirty="0" smtClean="0"/>
              <a:t>4.1-6; 2 </a:t>
            </a:r>
            <a:r>
              <a:rPr lang="en-US" sz="3000" dirty="0"/>
              <a:t>Tim. 1.13; John </a:t>
            </a:r>
            <a:r>
              <a:rPr lang="en-US" sz="3000" dirty="0" smtClean="0"/>
              <a:t>12.48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796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What Is Wrong with “Church </a:t>
            </a:r>
            <a:r>
              <a:rPr lang="en-US" sz="3400" dirty="0"/>
              <a:t>of Christ</a:t>
            </a:r>
            <a:r>
              <a:rPr lang="en-US" sz="3400" dirty="0" smtClean="0"/>
              <a:t>”?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o </a:t>
            </a:r>
            <a:r>
              <a:rPr lang="en-US" sz="3200" dirty="0"/>
              <a:t>other name better describes to us and to the world what a local church ought to be and who we </a:t>
            </a:r>
            <a:r>
              <a:rPr lang="en-US" sz="3200" dirty="0" smtClean="0"/>
              <a:t>represent.</a:t>
            </a:r>
          </a:p>
          <a:p>
            <a:endParaRPr lang="en-US" sz="3200" dirty="0"/>
          </a:p>
          <a:p>
            <a:r>
              <a:rPr lang="en-US" sz="3200" dirty="0" smtClean="0"/>
              <a:t>It’s scriptural: </a:t>
            </a:r>
            <a:r>
              <a:rPr lang="en-US" sz="3200" dirty="0"/>
              <a:t>“The designations ‘Christian’ and ‘Disciple’ each have the sanction of Scripture, and that in itself is a mighty argument for them.” </a:t>
            </a:r>
            <a:r>
              <a:rPr lang="en-US" sz="2400" dirty="0"/>
              <a:t>(Tupper, Kerr Boyce [Pastor of the First Baptist Church, Denver, CO]. Seven great lights. Cranston &amp; </a:t>
            </a:r>
            <a:r>
              <a:rPr lang="en-US" sz="2400" dirty="0" err="1"/>
              <a:t>Curts</a:t>
            </a:r>
            <a:r>
              <a:rPr lang="en-US" sz="2400" dirty="0"/>
              <a:t>, 1892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2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45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429</Words>
  <Application>Microsoft Macintosh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The Universal Church is “of Christ”</vt:lpstr>
      <vt:lpstr>The Members Are “of Christ”</vt:lpstr>
      <vt:lpstr>Local Churches Are Not Part “of” Anything Else</vt:lpstr>
      <vt:lpstr>Local Churches Uphold the Truth “of Christ”</vt:lpstr>
      <vt:lpstr>What Is Wrong with “Church of Christ”?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23</cp:revision>
  <dcterms:created xsi:type="dcterms:W3CDTF">2017-10-29T19:11:15Z</dcterms:created>
  <dcterms:modified xsi:type="dcterms:W3CDTF">2017-10-29T21:34:34Z</dcterms:modified>
</cp:coreProperties>
</file>