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3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/>
    <p:restoredTop sz="94649"/>
  </p:normalViewPr>
  <p:slideViewPr>
    <p:cSldViewPr snapToGrid="0" snapToObjects="1" showGuides="1">
      <p:cViewPr varScale="1">
        <p:scale>
          <a:sx n="87" d="100"/>
          <a:sy n="87" d="100"/>
        </p:scale>
        <p:origin x="208" y="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rgbClr val="653B1A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4327-2613-524F-968E-C72125340B23}" type="datetimeFigureOut">
              <a:rPr lang="en-US" smtClean="0"/>
              <a:t>10/8/17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5DB0D-212E-CA45-A99A-E84A0BEE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89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2" y="365126"/>
            <a:ext cx="8898347" cy="4351338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Rightly </a:t>
            </a:r>
            <a:r>
              <a:rPr lang="en-US" sz="3500" dirty="0" smtClean="0"/>
              <a:t>Divide </a:t>
            </a:r>
            <a:r>
              <a:rPr lang="en-US" sz="3500" dirty="0"/>
              <a:t>the </a:t>
            </a:r>
            <a:r>
              <a:rPr lang="en-US" sz="3500" dirty="0" smtClean="0"/>
              <a:t>Word </a:t>
            </a:r>
            <a:r>
              <a:rPr lang="en-US" sz="3500" dirty="0"/>
              <a:t>of </a:t>
            </a:r>
            <a:r>
              <a:rPr lang="en-US" sz="3500" dirty="0" smtClean="0"/>
              <a:t>Truth</a:t>
            </a:r>
            <a:r>
              <a:rPr lang="en-US" sz="3200" dirty="0"/>
              <a:t>: </a:t>
            </a:r>
            <a:r>
              <a:rPr lang="en-US" dirty="0"/>
              <a:t>2 </a:t>
            </a:r>
            <a:r>
              <a:rPr lang="en-US" dirty="0" smtClean="0"/>
              <a:t>Tim. 2.15</a:t>
            </a:r>
          </a:p>
          <a:p>
            <a:endParaRPr lang="en-US" sz="3200" dirty="0" smtClean="0"/>
          </a:p>
          <a:p>
            <a:r>
              <a:rPr lang="en-US" sz="3500" dirty="0" smtClean="0"/>
              <a:t>Be Established </a:t>
            </a:r>
            <a:r>
              <a:rPr lang="en-US" sz="3500" dirty="0"/>
              <a:t>in the </a:t>
            </a:r>
            <a:r>
              <a:rPr lang="en-US" sz="3500" dirty="0" smtClean="0"/>
              <a:t>Truth</a:t>
            </a:r>
            <a:r>
              <a:rPr lang="en-US" sz="3200" dirty="0"/>
              <a:t>: </a:t>
            </a:r>
            <a:r>
              <a:rPr lang="en-US" dirty="0"/>
              <a:t>2 Peter </a:t>
            </a:r>
            <a:r>
              <a:rPr lang="en-US" dirty="0" smtClean="0"/>
              <a:t>1.12-</a:t>
            </a:r>
            <a:r>
              <a:rPr lang="mr-IN" dirty="0" smtClean="0"/>
              <a:t>13</a:t>
            </a:r>
            <a:r>
              <a:rPr lang="mr-IN" dirty="0"/>
              <a:t>, 15; </a:t>
            </a:r>
            <a:r>
              <a:rPr lang="mr-IN" dirty="0" smtClean="0"/>
              <a:t>3.1</a:t>
            </a:r>
            <a:endParaRPr lang="en-US" dirty="0" smtClean="0"/>
          </a:p>
          <a:p>
            <a:endParaRPr lang="en-US" sz="3200" dirty="0"/>
          </a:p>
          <a:p>
            <a:r>
              <a:rPr lang="en-US" sz="3500" dirty="0"/>
              <a:t>Walk in Truth</a:t>
            </a:r>
            <a:r>
              <a:rPr lang="en-US" sz="3200" dirty="0"/>
              <a:t>: </a:t>
            </a:r>
            <a:r>
              <a:rPr lang="en-US" dirty="0"/>
              <a:t>2 John </a:t>
            </a:r>
            <a:r>
              <a:rPr lang="en-US" dirty="0" smtClean="0"/>
              <a:t>1.4; </a:t>
            </a:r>
            <a:r>
              <a:rPr lang="en-US" dirty="0"/>
              <a:t>1 John 1.6-8; 3 John </a:t>
            </a:r>
            <a:r>
              <a:rPr lang="en-US" dirty="0" smtClean="0"/>
              <a:t>1.3-4</a:t>
            </a:r>
          </a:p>
          <a:p>
            <a:endParaRPr lang="en-US" dirty="0"/>
          </a:p>
          <a:p>
            <a:r>
              <a:rPr lang="en-US" sz="3500" dirty="0"/>
              <a:t>Speak Words of Truth</a:t>
            </a:r>
            <a:r>
              <a:rPr lang="en-US" dirty="0"/>
              <a:t>: Acts 26.25; Eph. </a:t>
            </a:r>
            <a:r>
              <a:rPr lang="en-US" dirty="0" smtClean="0"/>
              <a:t>4.25</a:t>
            </a:r>
          </a:p>
          <a:p>
            <a:endParaRPr lang="en-US" dirty="0"/>
          </a:p>
          <a:p>
            <a:r>
              <a:rPr lang="en-US" sz="3500" dirty="0" smtClean="0"/>
              <a:t>Speak </a:t>
            </a:r>
            <a:r>
              <a:rPr lang="en-US" sz="3500" dirty="0"/>
              <a:t>the Truth in Love</a:t>
            </a:r>
            <a:r>
              <a:rPr lang="en-US" dirty="0"/>
              <a:t>: Eph. 4.15; </a:t>
            </a:r>
            <a:r>
              <a:rPr lang="en-US" dirty="0" smtClean="0"/>
              <a:t>Gal</a:t>
            </a:r>
            <a:r>
              <a:rPr lang="en-US" dirty="0"/>
              <a:t>. </a:t>
            </a:r>
            <a:r>
              <a:rPr lang="en-US" dirty="0" smtClean="0"/>
              <a:t>4.16; 1 Tim. 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25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3" y="365126"/>
            <a:ext cx="865269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Obey the Truth: </a:t>
            </a:r>
            <a:r>
              <a:rPr lang="en-US" sz="2600" dirty="0" smtClean="0"/>
              <a:t>1 Peter 1.22-23</a:t>
            </a:r>
          </a:p>
          <a:p>
            <a:endParaRPr lang="en-US" sz="2400" dirty="0" smtClean="0"/>
          </a:p>
          <a:p>
            <a:pPr algn="ctr"/>
            <a:r>
              <a:rPr lang="en-US" dirty="0"/>
              <a:t>Having purified your souls by your obedience to the truth for a sincere brotherly love, love one another earnestly from a pure heart</a:t>
            </a:r>
            <a:r>
              <a:rPr lang="en-US" dirty="0" smtClean="0"/>
              <a:t>,</a:t>
            </a:r>
            <a:r>
              <a:rPr lang="en-US" dirty="0"/>
              <a:t> since you have been born again, not of perishable seed but of imperishable, through the living and abiding word of </a:t>
            </a:r>
            <a:r>
              <a:rPr lang="en-US" dirty="0" smtClean="0"/>
              <a:t>God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33" end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3" y="365126"/>
            <a:ext cx="865269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Those </a:t>
            </a:r>
            <a:r>
              <a:rPr lang="en-US" sz="3200" dirty="0"/>
              <a:t>who once obeyed the truth can…</a:t>
            </a:r>
          </a:p>
          <a:p>
            <a:pPr lvl="1"/>
            <a:endParaRPr lang="en-US" sz="1000" dirty="0" smtClean="0"/>
          </a:p>
          <a:p>
            <a:pPr lvl="1">
              <a:spcBef>
                <a:spcPts val="300"/>
              </a:spcBef>
            </a:pPr>
            <a:r>
              <a:rPr lang="en-US" sz="2800" dirty="0" smtClean="0"/>
              <a:t>Stop obeying the truth: </a:t>
            </a:r>
            <a:r>
              <a:rPr lang="en-US" sz="2800" dirty="0"/>
              <a:t>Gal. </a:t>
            </a:r>
            <a:r>
              <a:rPr lang="en-US" sz="2800" dirty="0" smtClean="0"/>
              <a:t>5.7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Stop loving the truth:  2 Thess. 2.10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Swerve </a:t>
            </a:r>
            <a:r>
              <a:rPr lang="en-US" sz="2800" dirty="0"/>
              <a:t>from the truth: 2 Tim. 2.18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Oppose </a:t>
            </a:r>
            <a:r>
              <a:rPr lang="en-US" sz="2800" dirty="0"/>
              <a:t>the truth: 2 Tim. 3.8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Turn </a:t>
            </a:r>
            <a:r>
              <a:rPr lang="en-US" sz="2800" dirty="0"/>
              <a:t>away from listening to the truth: 2 Tim. 4.4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Turn </a:t>
            </a:r>
            <a:r>
              <a:rPr lang="en-US" sz="2800" dirty="0"/>
              <a:t>away from the truth: Titus 1.14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Wander away </a:t>
            </a:r>
            <a:r>
              <a:rPr lang="en-US" sz="2800" dirty="0"/>
              <a:t>from the truth: James 5.19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/>
              <a:t>Stop practicing the </a:t>
            </a:r>
            <a:r>
              <a:rPr lang="en-US" sz="2800" dirty="0"/>
              <a:t>truth: 1 John </a:t>
            </a:r>
            <a:r>
              <a:rPr lang="en-US" sz="2800" dirty="0" smtClean="0"/>
              <a:t>1.6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81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504336"/>
            <a:ext cx="8515350" cy="2315496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</a:pPr>
            <a:r>
              <a:rPr lang="en-US" sz="3600" dirty="0" smtClean="0"/>
              <a:t>“If </a:t>
            </a:r>
            <a:r>
              <a:rPr lang="en-US" sz="3600" dirty="0"/>
              <a:t>you hold to my teaching, you are really my </a:t>
            </a:r>
            <a:r>
              <a:rPr lang="en-US" sz="3600" dirty="0" smtClean="0"/>
              <a:t>disciples. Then </a:t>
            </a:r>
            <a:r>
              <a:rPr lang="en-US" sz="3600" dirty="0"/>
              <a:t>you will know the truth, and the truth will set you free</a:t>
            </a:r>
            <a:r>
              <a:rPr lang="en-US" sz="3600" dirty="0" smtClean="0"/>
              <a:t>.”</a:t>
            </a:r>
          </a:p>
          <a:p>
            <a:pPr algn="ctr">
              <a:spcBef>
                <a:spcPts val="300"/>
              </a:spcBef>
            </a:pPr>
            <a:r>
              <a:rPr lang="en-US" dirty="0" smtClean="0"/>
              <a:t>John 8.31-32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36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079523"/>
            <a:ext cx="8515350" cy="134947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“Buy truth, and do not sell it</a:t>
            </a:r>
            <a:r>
              <a:rPr lang="en-US" sz="4800" dirty="0" smtClean="0"/>
              <a:t>…”</a:t>
            </a:r>
          </a:p>
          <a:p>
            <a:pPr algn="ctr"/>
            <a:r>
              <a:rPr lang="en-US" sz="3600" dirty="0" smtClean="0"/>
              <a:t>Proverbs 23.23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89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185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13</cp:revision>
  <dcterms:created xsi:type="dcterms:W3CDTF">2017-10-08T20:36:08Z</dcterms:created>
  <dcterms:modified xsi:type="dcterms:W3CDTF">2017-10-08T22:19:00Z</dcterms:modified>
</cp:coreProperties>
</file>