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48"/>
    <p:restoredTop sz="93281"/>
  </p:normalViewPr>
  <p:slideViewPr>
    <p:cSldViewPr snapToGrid="0" snapToObjects="1" showGuides="1">
      <p:cViewPr varScale="1">
        <p:scale>
          <a:sx n="98" d="100"/>
          <a:sy n="98" d="100"/>
        </p:scale>
        <p:origin x="6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E6DD2-B0F1-CD45-9F13-194B7058E818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27BCD-90F3-A648-B7FE-1A9026511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03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27BCD-90F3-A648-B7FE-1A90265114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33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27BCD-90F3-A648-B7FE-1A90265114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E5AB-EAB1-B84D-B47D-C0961B033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E5AB-EAB1-B84D-B47D-C0961B033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E5AB-EAB1-B84D-B47D-C0961B033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defRPr>
            </a:lvl1pPr>
            <a:lvl2pPr>
              <a:defRPr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defRPr>
            </a:lvl2pPr>
            <a:lvl3pPr>
              <a:defRPr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defRPr>
            </a:lvl3pPr>
            <a:lvl4pPr>
              <a:defRPr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defRPr>
            </a:lvl4pPr>
            <a:lvl5pPr>
              <a:defRPr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txkchurch.com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err="1" smtClean="0"/>
              <a:t>txkchurch.com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E5AB-EAB1-B84D-B47D-C0961B033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E5AB-EAB1-B84D-B47D-C0961B033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E5AB-EAB1-B84D-B47D-C0961B033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E5AB-EAB1-B84D-B47D-C0961B033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E5AB-EAB1-B84D-B47D-C0961B033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E5AB-EAB1-B84D-B47D-C0961B033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E5AB-EAB1-B84D-B47D-C0961B033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l">
              <a:spcBef>
                <a:spcPts val="0"/>
              </a:spcBef>
              <a:buFont typeface="Arial" charset="0"/>
              <a:buNone/>
              <a:defRPr sz="1200" b="1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E5AB-EAB1-B84D-B47D-C0961B033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0" indent="0" algn="l" defTabSz="914400" rtl="0" eaLnBrk="1" latinLnBrk="0" hangingPunct="1">
        <a:lnSpc>
          <a:spcPct val="90000"/>
        </a:lnSpc>
        <a:spcBef>
          <a:spcPts val="0"/>
        </a:spcBef>
        <a:buFont typeface="Arial" charset="0"/>
        <a:buNone/>
        <a:defRPr sz="44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28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24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6822" y="6356351"/>
            <a:ext cx="1907177" cy="365125"/>
          </a:xfrm>
        </p:spPr>
        <p:txBody>
          <a:bodyPr/>
          <a:lstStyle/>
          <a:p>
            <a:r>
              <a:rPr lang="en-US" sz="1800" dirty="0" err="1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05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75213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sz="6600" dirty="0" smtClean="0"/>
              <a:t>To combat the spiritual dangers in our lives, the author calls us to ACTION: Heb. 2.1</a:t>
            </a:r>
            <a:endParaRPr lang="en-US" sz="66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6822" y="6356351"/>
            <a:ext cx="1907177" cy="365125"/>
          </a:xfrm>
        </p:spPr>
        <p:txBody>
          <a:bodyPr/>
          <a:lstStyle/>
          <a:p>
            <a:r>
              <a:rPr lang="en-US" sz="1600" dirty="0" err="1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33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042" y="218891"/>
            <a:ext cx="8463916" cy="576389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4.1: Let </a:t>
            </a:r>
            <a:r>
              <a:rPr lang="en-US" dirty="0"/>
              <a:t>us </a:t>
            </a:r>
            <a:r>
              <a:rPr lang="en-US" dirty="0" smtClean="0"/>
              <a:t>FEAR lest we fail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4.11: Let us STRIVE to enter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4.14: Let </a:t>
            </a:r>
            <a:r>
              <a:rPr lang="en-US" dirty="0"/>
              <a:t>us </a:t>
            </a:r>
            <a:r>
              <a:rPr lang="en-US" dirty="0" smtClean="0"/>
              <a:t>HOLD </a:t>
            </a:r>
            <a:r>
              <a:rPr lang="en-US" dirty="0"/>
              <a:t>fast our </a:t>
            </a:r>
            <a:r>
              <a:rPr lang="en-US" dirty="0" smtClean="0"/>
              <a:t>confession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4.16: Let us DRAW near with confidence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6.1: Let us GO on to maturity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10.22: Let us DRAW near with a true heart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10.23: Let us </a:t>
            </a:r>
            <a:r>
              <a:rPr lang="en-US" dirty="0"/>
              <a:t>not </a:t>
            </a:r>
            <a:r>
              <a:rPr lang="en-US" dirty="0" smtClean="0"/>
              <a:t>WAVER in our confession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10.24: Let </a:t>
            </a:r>
            <a:r>
              <a:rPr lang="en-US" dirty="0"/>
              <a:t>us </a:t>
            </a:r>
            <a:r>
              <a:rPr lang="en-US" dirty="0" smtClean="0"/>
              <a:t>CONSIDER one another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12.1: Let us LAY aside sin and </a:t>
            </a:r>
            <a:r>
              <a:rPr lang="en-US" dirty="0"/>
              <a:t>run with </a:t>
            </a:r>
            <a:r>
              <a:rPr lang="en-US" dirty="0" smtClean="0"/>
              <a:t>endurance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13.15: Let us continually OFFER up</a:t>
            </a:r>
            <a:r>
              <a:rPr lang="en-US" dirty="0"/>
              <a:t> a sacrifice of praise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6822" y="6356351"/>
            <a:ext cx="1907177" cy="365125"/>
          </a:xfrm>
        </p:spPr>
        <p:txBody>
          <a:bodyPr/>
          <a:lstStyle/>
          <a:p>
            <a:r>
              <a:rPr lang="en-US" sz="1600" dirty="0" err="1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26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97716"/>
            <a:ext cx="7886700" cy="4351338"/>
          </a:xfrm>
        </p:spPr>
        <p:txBody>
          <a:bodyPr>
            <a:noAutofit/>
          </a:bodyPr>
          <a:lstStyle/>
          <a:p>
            <a:r>
              <a:rPr lang="en-US" sz="6300" dirty="0"/>
              <a:t>If we listen to these admonitions from Hebrews, we will see our faith in action; it will </a:t>
            </a:r>
            <a:r>
              <a:rPr lang="en-US" sz="6300" dirty="0" smtClean="0"/>
              <a:t>IMPACT our lives!</a:t>
            </a:r>
            <a:endParaRPr lang="en-US" sz="63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6822" y="6356351"/>
            <a:ext cx="1907177" cy="365125"/>
          </a:xfrm>
        </p:spPr>
        <p:txBody>
          <a:bodyPr/>
          <a:lstStyle/>
          <a:p>
            <a:r>
              <a:rPr lang="en-US" sz="1600" dirty="0" err="1" smtClean="0"/>
              <a:t>txkchurch.com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12967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122</Words>
  <Application>Microsoft Macintosh PowerPoint</Application>
  <PresentationFormat>On-screen Show (4:3)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Corbel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9</cp:revision>
  <dcterms:created xsi:type="dcterms:W3CDTF">2017-10-22T02:29:51Z</dcterms:created>
  <dcterms:modified xsi:type="dcterms:W3CDTF">2017-10-22T03:27:53Z</dcterms:modified>
</cp:coreProperties>
</file>