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7"/>
    <p:restoredTop sz="95781"/>
  </p:normalViewPr>
  <p:slideViewPr>
    <p:cSldViewPr snapToGrid="0" snapToObjects="1" showGuides="1">
      <p:cViewPr>
        <p:scale>
          <a:sx n="91" d="100"/>
          <a:sy n="91" d="100"/>
        </p:scale>
        <p:origin x="1976" y="5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ADC90-BE7B-9D48-952F-13073EF0498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9CC13-9C4D-C94B-8489-D6F0D47B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7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CC13-9C4D-C94B-8489-D6F0D47B29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4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CC13-9C4D-C94B-8489-D6F0D47B29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CC13-9C4D-C94B-8489-D6F0D47B29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1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3AC-C6BE-5742-8DC9-2659238EA1C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16AA-B1EF-7C4F-AC45-B3CCEB25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3AC-C6BE-5742-8DC9-2659238EA1C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16AA-B1EF-7C4F-AC45-B3CCEB25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3AC-C6BE-5742-8DC9-2659238EA1C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16AA-B1EF-7C4F-AC45-B3CCEB25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3AC-C6BE-5742-8DC9-2659238EA1C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16AA-B1EF-7C4F-AC45-B3CCEB25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3AC-C6BE-5742-8DC9-2659238EA1C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16AA-B1EF-7C4F-AC45-B3CCEB25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3AC-C6BE-5742-8DC9-2659238EA1C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16AA-B1EF-7C4F-AC45-B3CCEB25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3AC-C6BE-5742-8DC9-2659238EA1C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16AA-B1EF-7C4F-AC45-B3CCEB25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3AC-C6BE-5742-8DC9-2659238EA1C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16AA-B1EF-7C4F-AC45-B3CCEB25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3AC-C6BE-5742-8DC9-2659238EA1C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16AA-B1EF-7C4F-AC45-B3CCEB25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3AC-C6BE-5742-8DC9-2659238EA1C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16AA-B1EF-7C4F-AC45-B3CCEB25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3AC-C6BE-5742-8DC9-2659238EA1C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16AA-B1EF-7C4F-AC45-B3CCEB25E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73AC-C6BE-5742-8DC9-2659238EA1C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16AA-B1EF-7C4F-AC45-B3CCEB25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2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0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91793" cy="1325563"/>
          </a:xfrm>
        </p:spPr>
        <p:txBody>
          <a:bodyPr>
            <a:normAutofit/>
          </a:bodyPr>
          <a:lstStyle/>
          <a:p>
            <a:r>
              <a:rPr lang="en-US" sz="3800" dirty="0"/>
              <a:t>The </a:t>
            </a:r>
            <a:r>
              <a:rPr lang="en-US" sz="3800" dirty="0" smtClean="0"/>
              <a:t>RESPONSIBILITY of Confession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800" dirty="0"/>
              <a:t>Confess unto GOD: 1 John </a:t>
            </a:r>
            <a:r>
              <a:rPr lang="en-US" sz="3800" dirty="0" smtClean="0"/>
              <a:t>1.9</a:t>
            </a:r>
          </a:p>
          <a:p>
            <a:pPr>
              <a:lnSpc>
                <a:spcPct val="80000"/>
              </a:lnSpc>
            </a:pPr>
            <a:endParaRPr lang="en-US" sz="3800" dirty="0"/>
          </a:p>
          <a:p>
            <a:pPr>
              <a:lnSpc>
                <a:spcPct val="80000"/>
              </a:lnSpc>
            </a:pPr>
            <a:r>
              <a:rPr lang="en-US" sz="3800" dirty="0" smtClean="0"/>
              <a:t>Confess </a:t>
            </a:r>
            <a:r>
              <a:rPr lang="en-US" sz="3800" dirty="0"/>
              <a:t>to those we have </a:t>
            </a:r>
            <a:r>
              <a:rPr lang="en-US" sz="3800" dirty="0" smtClean="0"/>
              <a:t>sinned</a:t>
            </a:r>
          </a:p>
          <a:p>
            <a:pPr>
              <a:lnSpc>
                <a:spcPct val="80000"/>
              </a:lnSpc>
            </a:pPr>
            <a:r>
              <a:rPr lang="en-US" sz="3800" dirty="0" smtClean="0"/>
              <a:t>AGAINST or who KNOW our sin:</a:t>
            </a:r>
          </a:p>
          <a:p>
            <a:pPr>
              <a:lnSpc>
                <a:spcPct val="80000"/>
              </a:lnSpc>
            </a:pPr>
            <a:r>
              <a:rPr lang="en-US" sz="3800" dirty="0" smtClean="0"/>
              <a:t>Matt</a:t>
            </a:r>
            <a:r>
              <a:rPr lang="en-US" sz="3800" dirty="0"/>
              <a:t>. 5.23-24; 18.15; James </a:t>
            </a:r>
            <a:r>
              <a:rPr lang="en-US" sz="3800" dirty="0" smtClean="0"/>
              <a:t>5.16</a:t>
            </a:r>
            <a:endParaRPr lang="en-US" sz="3800" dirty="0"/>
          </a:p>
          <a:p>
            <a:pPr>
              <a:lnSpc>
                <a:spcPct val="80000"/>
              </a:lnSpc>
            </a:pPr>
            <a:endParaRPr lang="en-US" sz="3800" dirty="0" smtClean="0"/>
          </a:p>
          <a:p>
            <a:pPr>
              <a:lnSpc>
                <a:spcPct val="80000"/>
              </a:lnSpc>
            </a:pPr>
            <a:r>
              <a:rPr lang="en-US" sz="3800" dirty="0"/>
              <a:t>Confess to deal with our </a:t>
            </a:r>
            <a:r>
              <a:rPr lang="en-US" sz="3800" dirty="0" smtClean="0"/>
              <a:t>sins</a:t>
            </a:r>
          </a:p>
          <a:p>
            <a:pPr>
              <a:lnSpc>
                <a:spcPct val="80000"/>
              </a:lnSpc>
            </a:pPr>
            <a:r>
              <a:rPr lang="en-US" sz="3800" dirty="0" smtClean="0"/>
              <a:t>APPROPRIATELY: Psalm 32.5</a:t>
            </a:r>
          </a:p>
        </p:txBody>
      </p:sp>
    </p:spTree>
    <p:extLst>
      <p:ext uri="{BB962C8B-B14F-4D97-AF65-F5344CB8AC3E}">
        <p14:creationId xmlns:p14="http://schemas.microsoft.com/office/powerpoint/2010/main" val="159611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The </a:t>
            </a:r>
            <a:r>
              <a:rPr lang="en-US" sz="3800" dirty="0" smtClean="0"/>
              <a:t>RESPONSIBILITY of Confession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4856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When sin is </a:t>
            </a:r>
            <a:r>
              <a:rPr lang="en-US" sz="4000" dirty="0" smtClean="0"/>
              <a:t>PRESENT, we</a:t>
            </a:r>
          </a:p>
          <a:p>
            <a:pPr>
              <a:lnSpc>
                <a:spcPct val="100000"/>
              </a:lnSpc>
            </a:pPr>
            <a:r>
              <a:rPr lang="en-US" sz="4000" dirty="0" smtClean="0"/>
              <a:t>must confess.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4000" dirty="0"/>
              <a:t>To confess is to AGREE </a:t>
            </a:r>
            <a:r>
              <a:rPr lang="en-US" sz="4000" dirty="0" smtClean="0"/>
              <a:t>with</a:t>
            </a:r>
          </a:p>
          <a:p>
            <a:pPr>
              <a:lnSpc>
                <a:spcPct val="100000"/>
              </a:lnSpc>
            </a:pPr>
            <a:r>
              <a:rPr lang="en-US" sz="4000" dirty="0" smtClean="0"/>
              <a:t>what </a:t>
            </a:r>
            <a:r>
              <a:rPr lang="en-US" sz="4000" dirty="0"/>
              <a:t>God already knows</a:t>
            </a:r>
            <a:r>
              <a:rPr lang="en-US" sz="4000" dirty="0" smtClean="0"/>
              <a:t>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0" lvl="1">
              <a:lnSpc>
                <a:spcPct val="100000"/>
              </a:lnSpc>
            </a:pPr>
            <a:r>
              <a:rPr lang="en-US" sz="4000" dirty="0"/>
              <a:t>Forgiveness of sin </a:t>
            </a:r>
            <a:r>
              <a:rPr lang="en-US" sz="4000" dirty="0" smtClean="0"/>
              <a:t>is</a:t>
            </a:r>
          </a:p>
          <a:p>
            <a:pPr marL="0" lvl="1">
              <a:lnSpc>
                <a:spcPct val="100000"/>
              </a:lnSpc>
            </a:pPr>
            <a:r>
              <a:rPr lang="en-US" sz="4000" dirty="0" smtClean="0"/>
              <a:t>OBTAINED </a:t>
            </a:r>
            <a:r>
              <a:rPr lang="en-US" sz="4000" dirty="0"/>
              <a:t>in </a:t>
            </a:r>
            <a:r>
              <a:rPr lang="en-US" sz="4000" dirty="0" smtClean="0"/>
              <a:t>confession</a:t>
            </a:r>
            <a:r>
              <a:rPr lang="en-US" sz="4000" dirty="0"/>
              <a:t>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07258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The </a:t>
            </a:r>
            <a:r>
              <a:rPr lang="en-US" sz="3800" dirty="0" smtClean="0"/>
              <a:t>RESTITUTION in Confession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True confession is </a:t>
            </a:r>
            <a:r>
              <a:rPr lang="en-US" sz="3200" dirty="0" smtClean="0"/>
              <a:t>FOLLOWED by</a:t>
            </a:r>
          </a:p>
          <a:p>
            <a:r>
              <a:rPr lang="en-US" sz="3200" dirty="0" smtClean="0"/>
              <a:t>repentance: Prov. 28.13; Acts 19.18-19</a:t>
            </a:r>
          </a:p>
          <a:p>
            <a:endParaRPr lang="en-US" sz="3200" dirty="0"/>
          </a:p>
          <a:p>
            <a:r>
              <a:rPr lang="en-US" sz="3200" dirty="0" smtClean="0"/>
              <a:t>True repentance is GIVING up what was OBTAINED through sin.</a:t>
            </a:r>
          </a:p>
          <a:p>
            <a:endParaRPr lang="en-US" sz="3200" dirty="0"/>
          </a:p>
          <a:p>
            <a:r>
              <a:rPr lang="en-US" sz="3200" dirty="0" smtClean="0"/>
              <a:t>When we confess and forsake sin, we</a:t>
            </a:r>
          </a:p>
          <a:p>
            <a:r>
              <a:rPr lang="en-US" sz="3200" dirty="0" smtClean="0"/>
              <a:t>are simply letting go of that which we</a:t>
            </a:r>
          </a:p>
          <a:p>
            <a:r>
              <a:rPr lang="en-US" sz="3200" dirty="0"/>
              <a:t>h</a:t>
            </a:r>
            <a:r>
              <a:rPr lang="en-US" sz="3200" dirty="0" smtClean="0"/>
              <a:t>ave no right to POSSESS.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745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35" y="672078"/>
            <a:ext cx="7235190" cy="4351338"/>
          </a:xfrm>
        </p:spPr>
        <p:txBody>
          <a:bodyPr>
            <a:noAutofit/>
          </a:bodyPr>
          <a:lstStyle/>
          <a:p>
            <a:r>
              <a:rPr lang="en-US" sz="5400" dirty="0"/>
              <a:t>“Sin will take you farther than you want to go, keep you longer than you want to stay, and cost you more than you want to </a:t>
            </a:r>
            <a:r>
              <a:rPr lang="en-US" sz="5400" dirty="0" smtClean="0"/>
              <a:t>pay.” </a:t>
            </a:r>
            <a:r>
              <a:rPr lang="en-US" sz="1600" dirty="0" smtClean="0"/>
              <a:t>Unknown Author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7646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The </a:t>
            </a:r>
            <a:r>
              <a:rPr lang="en-US" sz="3800" dirty="0" smtClean="0"/>
              <a:t>RESULT of Confession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14" y="1825625"/>
            <a:ext cx="7886700" cy="4351338"/>
          </a:xfrm>
        </p:spPr>
        <p:txBody>
          <a:bodyPr>
            <a:noAutofit/>
          </a:bodyPr>
          <a:lstStyle/>
          <a:p>
            <a:r>
              <a:rPr lang="en-US" sz="3400" dirty="0" smtClean="0"/>
              <a:t>Confession is HUMBLE obedience.</a:t>
            </a:r>
          </a:p>
          <a:p>
            <a:endParaRPr lang="en-US" sz="3400" dirty="0" smtClean="0"/>
          </a:p>
          <a:p>
            <a:r>
              <a:rPr lang="en-US" sz="3400" dirty="0" smtClean="0"/>
              <a:t>Confession lifts </a:t>
            </a:r>
            <a:r>
              <a:rPr lang="en-US" sz="3400" dirty="0"/>
              <a:t>a </a:t>
            </a:r>
            <a:r>
              <a:rPr lang="en-US" sz="3400" dirty="0" smtClean="0"/>
              <a:t>heavy BURDEN.</a:t>
            </a:r>
          </a:p>
          <a:p>
            <a:endParaRPr lang="en-US" sz="3400" dirty="0"/>
          </a:p>
          <a:p>
            <a:r>
              <a:rPr lang="en-US" sz="3400" dirty="0"/>
              <a:t>Confession is a SAFEGUARD against sin</a:t>
            </a:r>
            <a:r>
              <a:rPr lang="en-US" sz="3400" dirty="0" smtClean="0"/>
              <a:t>.</a:t>
            </a:r>
            <a:endParaRPr lang="en-US" sz="3400" dirty="0"/>
          </a:p>
          <a:p>
            <a:endParaRPr lang="en-US" sz="3400" dirty="0" smtClean="0"/>
          </a:p>
          <a:p>
            <a:r>
              <a:rPr lang="en-US" sz="3400" dirty="0" smtClean="0"/>
              <a:t>Confession </a:t>
            </a:r>
            <a:r>
              <a:rPr lang="en-US" sz="3400" dirty="0"/>
              <a:t>shows a conscience </a:t>
            </a:r>
            <a:r>
              <a:rPr lang="en-US" sz="3400" dirty="0" smtClean="0"/>
              <a:t>that</a:t>
            </a:r>
          </a:p>
          <a:p>
            <a:r>
              <a:rPr lang="en-US" sz="3400" dirty="0" smtClean="0"/>
              <a:t>is </a:t>
            </a:r>
            <a:r>
              <a:rPr lang="en-US" sz="3400" dirty="0"/>
              <a:t>still </a:t>
            </a:r>
            <a:r>
              <a:rPr lang="en-US" sz="3400" dirty="0" smtClean="0"/>
              <a:t>SENSITIVE to sin.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8007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The </a:t>
            </a:r>
            <a:r>
              <a:rPr lang="en-US" sz="3800" dirty="0" smtClean="0"/>
              <a:t>RESULT of Confession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14" y="1825625"/>
            <a:ext cx="788670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Confession </a:t>
            </a:r>
            <a:r>
              <a:rPr lang="en-US" sz="3200" dirty="0"/>
              <a:t>RESTORES our </a:t>
            </a:r>
            <a:r>
              <a:rPr lang="en-US" sz="3200" dirty="0" smtClean="0"/>
              <a:t>influence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nd honor </a:t>
            </a:r>
            <a:r>
              <a:rPr lang="en-US" sz="3200" dirty="0"/>
              <a:t>before men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Confession allows for others to PRAY</a:t>
            </a:r>
          </a:p>
          <a:p>
            <a:r>
              <a:rPr lang="en-US" sz="3200" dirty="0" smtClean="0"/>
              <a:t>for and ENCOURAGE us.</a:t>
            </a:r>
          </a:p>
          <a:p>
            <a:endParaRPr lang="en-US" sz="3200" dirty="0" smtClean="0"/>
          </a:p>
          <a:p>
            <a:r>
              <a:rPr lang="en-US" sz="3200" dirty="0" smtClean="0"/>
              <a:t>Confession encourages</a:t>
            </a:r>
            <a:r>
              <a:rPr lang="en-US" sz="3200" dirty="0"/>
              <a:t> </a:t>
            </a:r>
            <a:r>
              <a:rPr lang="en-US" sz="3200" dirty="0" smtClean="0"/>
              <a:t>others to</a:t>
            </a:r>
          </a:p>
          <a:p>
            <a:r>
              <a:rPr lang="en-US" sz="3200" dirty="0" smtClean="0"/>
              <a:t>confess their </a:t>
            </a:r>
            <a:r>
              <a:rPr lang="en-US" sz="3200" dirty="0"/>
              <a:t>FAULTS.</a:t>
            </a:r>
          </a:p>
          <a:p>
            <a:endParaRPr lang="en-US" sz="3200" dirty="0" smtClean="0"/>
          </a:p>
          <a:p>
            <a:r>
              <a:rPr lang="en-US" sz="3200" dirty="0" smtClean="0"/>
              <a:t>Confession REMOVES sin.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88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85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35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229</Words>
  <Application>Microsoft Macintosh PowerPoint</Application>
  <PresentationFormat>On-screen Show (4:3)</PresentationFormat>
  <Paragraphs>51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Corbel</vt:lpstr>
      <vt:lpstr>Arial</vt:lpstr>
      <vt:lpstr>Office Theme</vt:lpstr>
      <vt:lpstr>PowerPoint Presentation</vt:lpstr>
      <vt:lpstr>The RESPONSIBILITY of Confession</vt:lpstr>
      <vt:lpstr>The RESPONSIBILITY of Confession</vt:lpstr>
      <vt:lpstr>The RESTITUTION in Confession</vt:lpstr>
      <vt:lpstr>PowerPoint Presentation</vt:lpstr>
      <vt:lpstr>The RESULT of Confession</vt:lpstr>
      <vt:lpstr>The RESULT of Confession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21</cp:revision>
  <dcterms:created xsi:type="dcterms:W3CDTF">2017-10-28T21:04:44Z</dcterms:created>
  <dcterms:modified xsi:type="dcterms:W3CDTF">2017-10-29T02:41:08Z</dcterms:modified>
</cp:coreProperties>
</file>