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59" r:id="rId4"/>
    <p:sldId id="266" r:id="rId5"/>
    <p:sldId id="279" r:id="rId6"/>
    <p:sldId id="275" r:id="rId7"/>
    <p:sldId id="268" r:id="rId8"/>
    <p:sldId id="270" r:id="rId9"/>
    <p:sldId id="269" r:id="rId10"/>
    <p:sldId id="277" r:id="rId11"/>
    <p:sldId id="262" r:id="rId12"/>
    <p:sldId id="278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15" autoAdjust="0"/>
    <p:restoredTop sz="99807" autoAdjust="0"/>
  </p:normalViewPr>
  <p:slideViewPr>
    <p:cSldViewPr snapToGrid="0" snapToObjects="1">
      <p:cViewPr>
        <p:scale>
          <a:sx n="101" d="100"/>
          <a:sy n="101" d="100"/>
        </p:scale>
        <p:origin x="792" y="144"/>
      </p:cViewPr>
      <p:guideLst>
        <p:guide orient="horz" pos="2136"/>
        <p:guide pos="2880"/>
      </p:guideLst>
    </p:cSldViewPr>
  </p:slideViewPr>
  <p:outlineViewPr>
    <p:cViewPr>
      <p:scale>
        <a:sx n="33" d="100"/>
        <a:sy n="33" d="100"/>
      </p:scale>
      <p:origin x="0" y="7472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27C9F1-9A7C-FF44-B4C8-6BB0A0B2EC7E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710C9-5BAC-A440-9E95-F72DE0EF69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335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951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82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E710C9-5BAC-A440-9E95-F72DE0EF69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473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8547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793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8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003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36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641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15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170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38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00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89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D444BA-757B-6240-BEE3-BC68E3457174}" type="datetimeFigureOut">
              <a:rPr lang="en-US" smtClean="0"/>
              <a:t>10/14/17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CF9B91-126D-CE4B-B0B3-02C9A80E1A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44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Corbel"/>
          <a:ea typeface="+mj-ea"/>
          <a:cs typeface="Corbel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3200" b="1" kern="1200">
          <a:solidFill>
            <a:schemeClr val="tx1"/>
          </a:solidFill>
          <a:latin typeface="Corbel"/>
          <a:ea typeface="+mn-ea"/>
          <a:cs typeface="Corbel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800" b="1" kern="1200">
          <a:solidFill>
            <a:schemeClr val="tx1"/>
          </a:solidFill>
          <a:latin typeface="Corbel"/>
          <a:ea typeface="+mn-ea"/>
          <a:cs typeface="Corbel"/>
        </a:defRPr>
      </a:lvl2pPr>
      <a:lvl3pPr marL="914400" indent="0" algn="l" defTabSz="457200" rtl="0" eaLnBrk="1" latinLnBrk="0" hangingPunct="1">
        <a:spcBef>
          <a:spcPct val="20000"/>
        </a:spcBef>
        <a:buFont typeface="Arial"/>
        <a:buNone/>
        <a:defRPr sz="2400" b="1" kern="1200">
          <a:solidFill>
            <a:schemeClr val="tx1"/>
          </a:solidFill>
          <a:latin typeface="Corbel"/>
          <a:ea typeface="+mn-ea"/>
          <a:cs typeface="Corbel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4pPr>
      <a:lvl5pPr marL="1828800" indent="0" algn="l" defTabSz="457200" rtl="0" eaLnBrk="1" latinLnBrk="0" hangingPunct="1">
        <a:spcBef>
          <a:spcPct val="20000"/>
        </a:spcBef>
        <a:buFont typeface="Arial"/>
        <a:buNone/>
        <a:defRPr sz="2000" b="1" kern="1200">
          <a:solidFill>
            <a:schemeClr val="tx1"/>
          </a:solidFill>
          <a:latin typeface="Corbel"/>
          <a:ea typeface="+mn-ea"/>
          <a:cs typeface="Corbe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5092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58978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200" dirty="0" smtClean="0"/>
              <a:t>Overcoming Ungodly Anger</a:t>
            </a:r>
            <a:endParaRPr lang="en-US" sz="5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91861" y="1600200"/>
            <a:ext cx="8760278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REPENT of </a:t>
            </a:r>
            <a:r>
              <a:rPr lang="en-US" sz="3000" dirty="0"/>
              <a:t>anger: </a:t>
            </a:r>
            <a:r>
              <a:rPr lang="en-US" sz="2800" dirty="0"/>
              <a:t>Eph. 4.31; Col. 3.8; 2 Cor. </a:t>
            </a:r>
            <a:r>
              <a:rPr lang="en-US" sz="2800" dirty="0" smtClean="0"/>
              <a:t>12.20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30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Don’t EXCUSE your actions </a:t>
            </a:r>
            <a:r>
              <a:rPr lang="mr-IN" sz="3000" dirty="0" smtClean="0"/>
              <a:t>–</a:t>
            </a:r>
            <a:r>
              <a:rPr lang="en-US" sz="3000" dirty="0" smtClean="0"/>
              <a:t> ELIMINATE your pride.</a:t>
            </a:r>
            <a:endParaRPr lang="en-US" sz="30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30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Be </a:t>
            </a:r>
            <a:r>
              <a:rPr lang="en-US" sz="3000" dirty="0"/>
              <a:t>led by the </a:t>
            </a:r>
            <a:r>
              <a:rPr lang="en-US" sz="3000" dirty="0" smtClean="0"/>
              <a:t>SPIRIT: </a:t>
            </a:r>
            <a:r>
              <a:rPr lang="en-US" sz="2800" dirty="0"/>
              <a:t>Gal. </a:t>
            </a:r>
            <a:r>
              <a:rPr lang="en-US" sz="2800" dirty="0" smtClean="0"/>
              <a:t>5.16-26</a:t>
            </a:r>
            <a:endParaRPr lang="en-US" sz="2800" dirty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30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Resolve the issue IMMEDIATELY: </a:t>
            </a:r>
            <a:r>
              <a:rPr lang="en-US" sz="2400" dirty="0"/>
              <a:t>Matt. </a:t>
            </a:r>
            <a:r>
              <a:rPr lang="en-US" sz="2400" dirty="0" smtClean="0"/>
              <a:t>5.23-24</a:t>
            </a:r>
            <a:r>
              <a:rPr lang="en-US" sz="2400" dirty="0"/>
              <a:t>; 18.15-17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30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THINK before </a:t>
            </a:r>
            <a:r>
              <a:rPr lang="en-US" sz="3000" dirty="0"/>
              <a:t>you speak: </a:t>
            </a:r>
            <a:r>
              <a:rPr lang="en-US" sz="2800" dirty="0"/>
              <a:t>James </a:t>
            </a:r>
            <a:r>
              <a:rPr lang="en-US" sz="2800" dirty="0" smtClean="0"/>
              <a:t>1.19; Prov. 15.1, 28</a:t>
            </a:r>
            <a:endParaRPr lang="en-US" sz="28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sz="3000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sz="3000" dirty="0" smtClean="0"/>
              <a:t>CONTROL your </a:t>
            </a:r>
            <a:r>
              <a:rPr lang="en-US" sz="3000" dirty="0"/>
              <a:t>emotions: </a:t>
            </a:r>
            <a:r>
              <a:rPr lang="en-US" sz="2800" dirty="0"/>
              <a:t>Prov. 4.23; Mark 7.21-23</a:t>
            </a:r>
          </a:p>
        </p:txBody>
      </p:sp>
    </p:spTree>
    <p:extLst>
      <p:ext uri="{BB962C8B-B14F-4D97-AF65-F5344CB8AC3E}">
        <p14:creationId xmlns:p14="http://schemas.microsoft.com/office/powerpoint/2010/main" val="2729149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911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 smtClean="0"/>
              <a:t>Anger Management</a:t>
            </a:r>
            <a:endParaRPr lang="en-US" sz="7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Be angry toward </a:t>
            </a:r>
            <a:r>
              <a:rPr lang="en-US" dirty="0" smtClean="0"/>
              <a:t>SIN: </a:t>
            </a:r>
            <a:r>
              <a:rPr lang="en-US" dirty="0" smtClean="0"/>
              <a:t>Psalm 7.11</a:t>
            </a:r>
            <a:r>
              <a:rPr lang="en-US" dirty="0"/>
              <a:t>; </a:t>
            </a:r>
            <a:r>
              <a:rPr lang="en-US" dirty="0" smtClean="0"/>
              <a:t>Rom. 1.18; John </a:t>
            </a:r>
            <a:r>
              <a:rPr lang="en-US" dirty="0"/>
              <a:t>2.13-17; Exo. </a:t>
            </a:r>
            <a:r>
              <a:rPr lang="en-US" dirty="0" smtClean="0"/>
              <a:t>32.19-24; 2 Cor. 7.11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When </a:t>
            </a:r>
            <a:r>
              <a:rPr lang="en-US" dirty="0"/>
              <a:t>we are </a:t>
            </a:r>
            <a:r>
              <a:rPr lang="en-US" dirty="0" smtClean="0"/>
              <a:t>SLOW to </a:t>
            </a:r>
            <a:r>
              <a:rPr lang="en-US" dirty="0"/>
              <a:t>anger, we will not sin, let the sun go down on our anger, nor give opportunity to the </a:t>
            </a:r>
            <a:r>
              <a:rPr lang="en-US" dirty="0" smtClean="0"/>
              <a:t>devil: James </a:t>
            </a:r>
            <a:r>
              <a:rPr lang="en-US" dirty="0"/>
              <a:t>1.19; Prov. </a:t>
            </a:r>
            <a:r>
              <a:rPr lang="en-US" dirty="0" smtClean="0"/>
              <a:t>14.29; </a:t>
            </a:r>
            <a:r>
              <a:rPr lang="en-US" dirty="0" smtClean="0"/>
              <a:t>15.18; </a:t>
            </a:r>
            <a:r>
              <a:rPr lang="en-US" dirty="0" smtClean="0"/>
              <a:t>16.32; Rom. 12.17-21; 1 Peter 2.21-23; 3.9</a:t>
            </a:r>
          </a:p>
        </p:txBody>
      </p:sp>
    </p:spTree>
    <p:extLst>
      <p:ext uri="{BB962C8B-B14F-4D97-AF65-F5344CB8AC3E}">
        <p14:creationId xmlns:p14="http://schemas.microsoft.com/office/powerpoint/2010/main" val="308707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“And Do Not Sin”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93915" y="1600200"/>
            <a:ext cx="8556171" cy="45259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400" dirty="0"/>
              <a:t>Now the works of the flesh are evident: sexual immorality, </a:t>
            </a:r>
            <a:r>
              <a:rPr lang="en-US" sz="3400" dirty="0" smtClean="0"/>
              <a:t>impurity, sensuality,</a:t>
            </a:r>
            <a:endParaRPr lang="en-US" sz="3400" dirty="0"/>
          </a:p>
          <a:p>
            <a:pPr algn="ctr">
              <a:spcBef>
                <a:spcPts val="0"/>
              </a:spcBef>
            </a:pPr>
            <a:r>
              <a:rPr lang="en-US" sz="3400" dirty="0" smtClean="0"/>
              <a:t>idolatry</a:t>
            </a:r>
            <a:r>
              <a:rPr lang="en-US" sz="3400" dirty="0"/>
              <a:t>, sorcery, </a:t>
            </a:r>
            <a:r>
              <a:rPr lang="en-US" sz="3400" u="sng" dirty="0"/>
              <a:t>enmity</a:t>
            </a:r>
            <a:r>
              <a:rPr lang="en-US" sz="3400" dirty="0"/>
              <a:t>, </a:t>
            </a:r>
            <a:r>
              <a:rPr lang="en-US" sz="3400" u="sng" dirty="0"/>
              <a:t>strife</a:t>
            </a:r>
            <a:r>
              <a:rPr lang="en-US" sz="3400" dirty="0"/>
              <a:t>, </a:t>
            </a:r>
            <a:r>
              <a:rPr lang="en-US" sz="3400" u="sng" dirty="0"/>
              <a:t>jealousy</a:t>
            </a:r>
            <a:r>
              <a:rPr lang="en-US" sz="3400" dirty="0"/>
              <a:t>, </a:t>
            </a:r>
            <a:r>
              <a:rPr lang="en-US" sz="3400" u="sng" dirty="0"/>
              <a:t>fits of anger</a:t>
            </a:r>
            <a:r>
              <a:rPr lang="en-US" sz="3400" dirty="0"/>
              <a:t>, </a:t>
            </a:r>
            <a:r>
              <a:rPr lang="en-US" sz="3400" u="sng" dirty="0"/>
              <a:t>rivalries</a:t>
            </a:r>
            <a:r>
              <a:rPr lang="en-US" sz="3400" dirty="0"/>
              <a:t>, </a:t>
            </a:r>
            <a:r>
              <a:rPr lang="en-US" sz="3400" u="sng" dirty="0"/>
              <a:t>dissensions</a:t>
            </a:r>
            <a:r>
              <a:rPr lang="en-US" sz="3400" dirty="0"/>
              <a:t>, </a:t>
            </a:r>
            <a:r>
              <a:rPr lang="en-US" sz="3400" u="sng" dirty="0" smtClean="0"/>
              <a:t>divisions</a:t>
            </a:r>
            <a:r>
              <a:rPr lang="en-US" sz="3400" dirty="0" smtClean="0"/>
              <a:t>,</a:t>
            </a:r>
            <a:r>
              <a:rPr lang="en-US" sz="3400" dirty="0"/>
              <a:t> </a:t>
            </a:r>
            <a:r>
              <a:rPr lang="en-US" sz="3400" u="sng" dirty="0" smtClean="0"/>
              <a:t>envy</a:t>
            </a:r>
            <a:r>
              <a:rPr lang="en-US" sz="3400" dirty="0" smtClean="0"/>
              <a:t>, </a:t>
            </a:r>
            <a:r>
              <a:rPr lang="en-US" sz="3400" dirty="0"/>
              <a:t>drunkenness, orgies, and things like these. I warn you, as I warned you before, that those who do such things will not inherit the kingdom of God</a:t>
            </a:r>
            <a:r>
              <a:rPr lang="en-US" sz="3400" dirty="0" smtClean="0"/>
              <a:t>. Gal. 5.19-21</a:t>
            </a:r>
          </a:p>
        </p:txBody>
      </p:sp>
    </p:spTree>
    <p:extLst>
      <p:ext uri="{BB962C8B-B14F-4D97-AF65-F5344CB8AC3E}">
        <p14:creationId xmlns:p14="http://schemas.microsoft.com/office/powerpoint/2010/main" val="170147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/>
              <a:t>“And Do Not Sin”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34736" y="1600200"/>
            <a:ext cx="8474529" cy="4525963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3000" dirty="0" smtClean="0"/>
              <a:t>And </a:t>
            </a:r>
            <a:r>
              <a:rPr lang="en-US" sz="3000" dirty="0"/>
              <a:t>the Lord had regard for Abel and his offering, </a:t>
            </a:r>
            <a:r>
              <a:rPr lang="en-US" sz="3000" dirty="0" smtClean="0"/>
              <a:t>but </a:t>
            </a:r>
            <a:r>
              <a:rPr lang="en-US" sz="3000" dirty="0"/>
              <a:t>for Cain and his offering he had no regard. So Cain was very angry, and his face fell</a:t>
            </a:r>
            <a:r>
              <a:rPr lang="en-US" sz="3000" dirty="0" smtClean="0"/>
              <a:t>.</a:t>
            </a:r>
            <a:r>
              <a:rPr lang="en-US" sz="3000" dirty="0"/>
              <a:t> The Lord said to Cain, “Why are you angry, and why has your face fallen</a:t>
            </a:r>
            <a:r>
              <a:rPr lang="en-US" sz="3000" dirty="0" smtClean="0"/>
              <a:t>? If </a:t>
            </a:r>
            <a:r>
              <a:rPr lang="en-US" sz="3000" dirty="0"/>
              <a:t>you do well, will you not be accepted</a:t>
            </a:r>
            <a:r>
              <a:rPr lang="en-US" sz="3000" dirty="0" smtClean="0"/>
              <a:t>?</a:t>
            </a:r>
            <a:r>
              <a:rPr lang="en-US" sz="3000" dirty="0"/>
              <a:t> </a:t>
            </a:r>
            <a:r>
              <a:rPr lang="en-US" sz="3000" dirty="0" smtClean="0"/>
              <a:t>And </a:t>
            </a:r>
            <a:r>
              <a:rPr lang="en-US" sz="3000" dirty="0"/>
              <a:t>if you do not do well, sin is crouching at the door. Its desire is </a:t>
            </a:r>
            <a:r>
              <a:rPr lang="en-US" sz="3000" dirty="0" smtClean="0"/>
              <a:t>for </a:t>
            </a:r>
            <a:r>
              <a:rPr lang="en-US" sz="3000" dirty="0"/>
              <a:t>you, but you must rule over it.</a:t>
            </a:r>
            <a:r>
              <a:rPr lang="en-US" sz="3000" dirty="0" smtClean="0"/>
              <a:t>” Cain </a:t>
            </a:r>
            <a:r>
              <a:rPr lang="en-US" sz="3000" dirty="0"/>
              <a:t>spoke to Abel his </a:t>
            </a:r>
            <a:r>
              <a:rPr lang="en-US" sz="3000" dirty="0" smtClean="0"/>
              <a:t>brother.</a:t>
            </a:r>
            <a:r>
              <a:rPr lang="en-US" sz="3000" dirty="0"/>
              <a:t> </a:t>
            </a:r>
            <a:r>
              <a:rPr lang="en-US" sz="3000" dirty="0" smtClean="0"/>
              <a:t>And </a:t>
            </a:r>
            <a:r>
              <a:rPr lang="en-US" sz="3000" dirty="0"/>
              <a:t>when they were in the field, Cain rose up against his brother Abel and killed him</a:t>
            </a:r>
            <a:r>
              <a:rPr lang="en-US" sz="3000" dirty="0" smtClean="0"/>
              <a:t>. Gen. 4.4-8</a:t>
            </a:r>
          </a:p>
        </p:txBody>
      </p:sp>
    </p:spTree>
    <p:extLst>
      <p:ext uri="{BB962C8B-B14F-4D97-AF65-F5344CB8AC3E}">
        <p14:creationId xmlns:p14="http://schemas.microsoft.com/office/powerpoint/2010/main" val="654664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200" dirty="0"/>
              <a:t>Characteristics of </a:t>
            </a:r>
            <a:r>
              <a:rPr lang="en-US" sz="4200" dirty="0" smtClean="0"/>
              <a:t>UNGODLY Anger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8360229" cy="452596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 smtClean="0"/>
              <a:t>We </a:t>
            </a:r>
            <a:r>
              <a:rPr lang="en-US" dirty="0"/>
              <a:t>must correct the </a:t>
            </a:r>
            <a:r>
              <a:rPr lang="en-US" dirty="0" smtClean="0"/>
              <a:t>“WHY” </a:t>
            </a:r>
            <a:r>
              <a:rPr lang="en-US" dirty="0"/>
              <a:t>of anger or “sin lies at the </a:t>
            </a:r>
            <a:r>
              <a:rPr lang="en-US" dirty="0" smtClean="0"/>
              <a:t>door</a:t>
            </a:r>
            <a:r>
              <a:rPr lang="en-US" dirty="0"/>
              <a:t>.” Anger can never be right while the </a:t>
            </a:r>
            <a:r>
              <a:rPr lang="en-US" dirty="0" smtClean="0"/>
              <a:t>“why” </a:t>
            </a:r>
            <a:r>
              <a:rPr lang="en-US" dirty="0"/>
              <a:t>is </a:t>
            </a:r>
            <a:r>
              <a:rPr lang="en-US" dirty="0" smtClean="0"/>
              <a:t>WRONG.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UNCONTROLLED, EMOTIONAL and SELFISH: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CLOUDS our judgment!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CREATES bitterness and grudges!</a:t>
            </a:r>
          </a:p>
          <a:p>
            <a:pPr lvl="1"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CRAVES to destroy everything in its path!</a:t>
            </a:r>
          </a:p>
        </p:txBody>
      </p:sp>
    </p:spTree>
    <p:extLst>
      <p:ext uri="{BB962C8B-B14F-4D97-AF65-F5344CB8AC3E}">
        <p14:creationId xmlns:p14="http://schemas.microsoft.com/office/powerpoint/2010/main" val="8482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Characteristics of </a:t>
            </a:r>
            <a:r>
              <a:rPr lang="en-US" sz="4200" dirty="0" smtClean="0"/>
              <a:t>UNGODLY Anger</a:t>
            </a:r>
            <a:endParaRPr lang="en-US" sz="4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3439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A man of quick temper acts foolishly, and a man of evil devices is hated: Prov. 14.17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 smtClean="0"/>
              <a:t>A </a:t>
            </a:r>
            <a:r>
              <a:rPr lang="en-US" dirty="0"/>
              <a:t>fool gives full vent to his spirit, but a wise man quietly holds it back: Prov. 29.11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Do you see a man who is hasty in his words? There is more hope for a fool than for him: </a:t>
            </a:r>
            <a:r>
              <a:rPr lang="en-US" dirty="0" smtClean="0"/>
              <a:t>20</a:t>
            </a:r>
            <a:endParaRPr lang="en-US" dirty="0" smtClean="0"/>
          </a:p>
          <a:p>
            <a:pPr>
              <a:lnSpc>
                <a:spcPct val="90000"/>
              </a:lnSpc>
              <a:spcBef>
                <a:spcPts val="0"/>
              </a:spcBef>
            </a:pPr>
            <a:endParaRPr lang="en-US" dirty="0"/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dirty="0"/>
              <a:t>A man of wrath stirs up strife, and one given to anger causes much transgression: </a:t>
            </a:r>
            <a:r>
              <a:rPr lang="en-US" dirty="0" smtClean="0"/>
              <a:t>22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526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algn="ctr"/>
            <a:endParaRPr lang="en-US" sz="4800" dirty="0" smtClean="0"/>
          </a:p>
          <a:p>
            <a:pPr algn="ctr"/>
            <a:r>
              <a:rPr lang="en-US" sz="4600" dirty="0" smtClean="0"/>
              <a:t>Where the wrath of man is, the righteousness of God is NOT:</a:t>
            </a:r>
          </a:p>
          <a:p>
            <a:pPr algn="ctr"/>
            <a:r>
              <a:rPr lang="en-US" sz="4000" dirty="0" smtClean="0"/>
              <a:t>James </a:t>
            </a:r>
            <a:r>
              <a:rPr lang="en-US" sz="4000" dirty="0"/>
              <a:t>1.19-20; Prov. 29.22</a:t>
            </a:r>
          </a:p>
        </p:txBody>
      </p:sp>
    </p:spTree>
    <p:extLst>
      <p:ext uri="{BB962C8B-B14F-4D97-AF65-F5344CB8AC3E}">
        <p14:creationId xmlns:p14="http://schemas.microsoft.com/office/powerpoint/2010/main" val="1574644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5749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284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1605</TotalTime>
  <Words>423</Words>
  <Application>Microsoft Macintosh PowerPoint</Application>
  <PresentationFormat>On-screen Show (4:3)</PresentationFormat>
  <Paragraphs>47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Corbel</vt:lpstr>
      <vt:lpstr>Arial</vt:lpstr>
      <vt:lpstr>Office Theme</vt:lpstr>
      <vt:lpstr>PowerPoint Presentation</vt:lpstr>
      <vt:lpstr>Anger Management</vt:lpstr>
      <vt:lpstr>“And Do Not Sin”</vt:lpstr>
      <vt:lpstr>“And Do Not Sin”</vt:lpstr>
      <vt:lpstr>Characteristics of UNGODLY Anger</vt:lpstr>
      <vt:lpstr>Characteristics of UNGODLY Anger</vt:lpstr>
      <vt:lpstr>PowerPoint Presentation</vt:lpstr>
      <vt:lpstr>PowerPoint Presentation</vt:lpstr>
      <vt:lpstr>PowerPoint Presentation</vt:lpstr>
      <vt:lpstr>PowerPoint Presentation</vt:lpstr>
      <vt:lpstr>Overcoming Ungodly Anger</vt:lpstr>
      <vt:lpstr>PowerPoint Presentation</vt:lpstr>
    </vt:vector>
  </TitlesOfParts>
  <Company/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Bryan Garlock</dc:creator>
  <cp:lastModifiedBy>Bryan Garlock</cp:lastModifiedBy>
  <cp:revision>150</cp:revision>
  <dcterms:created xsi:type="dcterms:W3CDTF">2016-04-30T23:56:40Z</dcterms:created>
  <dcterms:modified xsi:type="dcterms:W3CDTF">2017-10-15T06:59:25Z</dcterms:modified>
</cp:coreProperties>
</file>