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0"/>
  </p:notesMasterIdLst>
  <p:sldIdLst>
    <p:sldId id="260" r:id="rId3"/>
    <p:sldId id="261" r:id="rId4"/>
    <p:sldId id="264" r:id="rId5"/>
    <p:sldId id="265" r:id="rId6"/>
    <p:sldId id="267" r:id="rId7"/>
    <p:sldId id="266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2"/>
    <p:restoredTop sz="94692"/>
  </p:normalViewPr>
  <p:slideViewPr>
    <p:cSldViewPr snapToGrid="0" snapToObjects="1">
      <p:cViewPr varScale="1">
        <p:scale>
          <a:sx n="94" d="100"/>
          <a:sy n="94" d="100"/>
        </p:scale>
        <p:origin x="208" y="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E7984-ABFD-FF4F-91A7-4E9C85642A2C}" type="datetimeFigureOut">
              <a:rPr lang="en-US" smtClean="0"/>
              <a:t>9/24/17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5CD1A-BC25-014E-9830-CB158F265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85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5CD1A-BC25-014E-9830-CB158F2657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62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>
                <a:solidFill>
                  <a:schemeClr val="tx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err="1" smtClean="0"/>
              <a:t>txkchurch.com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524C-23B5-2C4D-A77C-F10BCDE07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72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524C-23B5-2C4D-A77C-F10BCDE07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4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524C-23B5-2C4D-A77C-F10BCDE07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27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656C-A3A1-EA45-850D-F9F1242AEC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9D2-0409-A541-B6CA-88F92A6F2B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656C-A3A1-EA45-850D-F9F1242AEC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9D2-0409-A541-B6CA-88F92A6F2B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656C-A3A1-EA45-850D-F9F1242AEC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9D2-0409-A541-B6CA-88F92A6F2B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656C-A3A1-EA45-850D-F9F1242AEC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9D2-0409-A541-B6CA-88F92A6F2B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656C-A3A1-EA45-850D-F9F1242AEC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9D2-0409-A541-B6CA-88F92A6F2B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656C-A3A1-EA45-850D-F9F1242AEC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9D2-0409-A541-B6CA-88F92A6F2B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656C-A3A1-EA45-850D-F9F1242AEC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9D2-0409-A541-B6CA-88F92A6F2B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656C-A3A1-EA45-850D-F9F1242AEC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9D2-0409-A541-B6CA-88F92A6F2B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>
                <a:solidFill>
                  <a:schemeClr val="tx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err="1" smtClean="0"/>
              <a:t>txkchurch.com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524C-23B5-2C4D-A77C-F10BCDE07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37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656C-A3A1-EA45-850D-F9F1242AEC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9D2-0409-A541-B6CA-88F92A6F2B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656C-A3A1-EA45-850D-F9F1242AEC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9D2-0409-A541-B6CA-88F92A6F2B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656C-A3A1-EA45-850D-F9F1242AEC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9D2-0409-A541-B6CA-88F92A6F2B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524C-23B5-2C4D-A77C-F10BCDE07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8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524C-23B5-2C4D-A77C-F10BCDE07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9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524C-23B5-2C4D-A77C-F10BCDE07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45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524C-23B5-2C4D-A77C-F10BCDE07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46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524C-23B5-2C4D-A77C-F10BCDE07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5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524C-23B5-2C4D-A77C-F10BCDE07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9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524C-23B5-2C4D-A77C-F10BCDE07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7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5524C-23B5-2C4D-A77C-F10BCDE07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2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B656C-A3A1-EA45-850D-F9F1242AEC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0D9D2-0409-A541-B6CA-88F92A6F2B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42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Corbel"/>
          <a:ea typeface="+mn-ea"/>
          <a:cs typeface="Corbe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Corbel"/>
          <a:ea typeface="+mn-ea"/>
          <a:cs typeface="Corbe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967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latin typeface="Corbel"/>
                <a:cs typeface="Corbel"/>
              </a:rPr>
              <a:t>Abel Worshipped </a:t>
            </a:r>
            <a:r>
              <a:rPr lang="en-US" sz="4000" b="1" dirty="0" smtClean="0">
                <a:latin typeface="Corbel"/>
                <a:cs typeface="Corbel"/>
              </a:rPr>
              <a:t>by Faith</a:t>
            </a:r>
            <a:endParaRPr lang="en-US" sz="40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True </a:t>
            </a:r>
            <a:r>
              <a:rPr lang="en-US" b="1" dirty="0" smtClean="0">
                <a:latin typeface="Corbel"/>
                <a:cs typeface="Corbel"/>
              </a:rPr>
              <a:t>worship: </a:t>
            </a:r>
            <a:r>
              <a:rPr lang="en-US" b="1" dirty="0">
                <a:latin typeface="Corbel"/>
                <a:cs typeface="Corbel"/>
              </a:rPr>
              <a:t>John </a:t>
            </a:r>
            <a:r>
              <a:rPr lang="en-US" b="1" dirty="0" smtClean="0">
                <a:latin typeface="Corbel"/>
                <a:cs typeface="Corbel"/>
              </a:rPr>
              <a:t>4.24; Matt. 4.10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Cain presumed that his offering would be acceptable to the Lord</a:t>
            </a:r>
            <a:r>
              <a:rPr lang="en-US" b="1" dirty="0" smtClean="0">
                <a:latin typeface="Corbel"/>
                <a:cs typeface="Corbel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37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4000" b="1" dirty="0" smtClean="0">
                <a:solidFill>
                  <a:prstClr val="black"/>
                </a:solidFill>
                <a:latin typeface="Corbel"/>
                <a:ea typeface="+mn-ea"/>
                <a:cs typeface="Corbel"/>
              </a:rPr>
              <a:t>Abel Obeyed </a:t>
            </a:r>
            <a:r>
              <a:rPr lang="en-US" sz="4000" b="1" dirty="0" smtClean="0">
                <a:solidFill>
                  <a:prstClr val="black"/>
                </a:solidFill>
                <a:latin typeface="Corbel"/>
                <a:ea typeface="+mn-ea"/>
                <a:cs typeface="Corbel"/>
              </a:rPr>
              <a:t>by Faith</a:t>
            </a:r>
            <a:endParaRPr lang="en-US" sz="60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Abel’s faith and works bore witness to his righteousness: Matt. 23.35; Heb. </a:t>
            </a:r>
            <a:r>
              <a:rPr lang="en-US" b="1" dirty="0" smtClean="0">
                <a:latin typeface="Corbel"/>
                <a:cs typeface="Corbel"/>
              </a:rPr>
              <a:t>11.4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We are not to walk in the way of Cain: Jude 11; 1 John 3.11-15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We are not in the presence of </a:t>
            </a:r>
            <a:r>
              <a:rPr lang="en-US" b="1" dirty="0" smtClean="0">
                <a:latin typeface="Corbel"/>
                <a:cs typeface="Corbel"/>
              </a:rPr>
              <a:t>God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when </a:t>
            </a:r>
            <a:r>
              <a:rPr lang="en-US" b="1" dirty="0">
                <a:latin typeface="Corbel"/>
                <a:cs typeface="Corbel"/>
              </a:rPr>
              <a:t>we walk in the way of </a:t>
            </a:r>
            <a:r>
              <a:rPr lang="en-US" b="1" dirty="0" smtClean="0">
                <a:latin typeface="Corbel"/>
                <a:cs typeface="Corbel"/>
              </a:rPr>
              <a:t>Cain: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Gen</a:t>
            </a:r>
            <a:r>
              <a:rPr lang="en-US" b="1" dirty="0">
                <a:latin typeface="Corbel"/>
                <a:cs typeface="Corbel"/>
              </a:rPr>
              <a:t>. </a:t>
            </a:r>
            <a:r>
              <a:rPr lang="en-US" b="1" dirty="0" smtClean="0">
                <a:latin typeface="Corbel"/>
                <a:cs typeface="Corbel"/>
              </a:rPr>
              <a:t>4.16; James 1.19-20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0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4000" b="1" dirty="0" smtClean="0">
                <a:solidFill>
                  <a:prstClr val="black"/>
                </a:solidFill>
                <a:latin typeface="Corbel"/>
                <a:ea typeface="+mn-ea"/>
                <a:cs typeface="Corbel"/>
              </a:rPr>
              <a:t>Abel Endured </a:t>
            </a:r>
            <a:r>
              <a:rPr lang="en-US" sz="4000" b="1" dirty="0" smtClean="0">
                <a:solidFill>
                  <a:prstClr val="black"/>
                </a:solidFill>
                <a:latin typeface="Corbel"/>
                <a:ea typeface="+mn-ea"/>
                <a:cs typeface="Corbel"/>
              </a:rPr>
              <a:t>by Faith</a:t>
            </a:r>
            <a:endParaRPr lang="en-US" sz="4000" b="1" dirty="0">
              <a:solidFill>
                <a:prstClr val="black"/>
              </a:solidFill>
              <a:latin typeface="Corbel"/>
              <a:ea typeface="+mn-ea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92247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Abel could have been influenced by the wickedness of His brother, but chose to endure.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He endured </a:t>
            </a:r>
            <a:r>
              <a:rPr lang="en-US" b="1" dirty="0" smtClean="0">
                <a:latin typeface="Corbel"/>
                <a:cs typeface="Corbel"/>
              </a:rPr>
              <a:t>by faith through persecution</a:t>
            </a:r>
            <a:r>
              <a:rPr lang="en-US" b="1" dirty="0" smtClean="0">
                <a:latin typeface="Corbel"/>
                <a:cs typeface="Corbel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“</a:t>
            </a:r>
            <a:r>
              <a:rPr lang="en-US" b="1" dirty="0" smtClean="0">
                <a:latin typeface="Corbel"/>
                <a:cs typeface="Corbel"/>
              </a:rPr>
              <a:t>And through his faith, though he </a:t>
            </a:r>
            <a:r>
              <a:rPr lang="en-US" b="1" dirty="0" smtClean="0">
                <a:latin typeface="Corbel"/>
                <a:cs typeface="Corbel"/>
              </a:rPr>
              <a:t>died,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he </a:t>
            </a:r>
            <a:r>
              <a:rPr lang="en-US" b="1" dirty="0" smtClean="0">
                <a:latin typeface="Corbel"/>
                <a:cs typeface="Corbel"/>
              </a:rPr>
              <a:t>still speaks.” cf. Rev. </a:t>
            </a:r>
            <a:r>
              <a:rPr lang="en-US" b="1" dirty="0" smtClean="0">
                <a:latin typeface="Corbel"/>
                <a:cs typeface="Corbel"/>
              </a:rPr>
              <a:t>2.10</a:t>
            </a:r>
            <a:endParaRPr lang="en-US" b="1" dirty="0" smtClean="0">
              <a:latin typeface="Corbel"/>
              <a:cs typeface="Corbe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8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000" b="1" dirty="0" smtClean="0">
                <a:solidFill>
                  <a:prstClr val="black"/>
                </a:solidFill>
                <a:latin typeface="Corbel"/>
                <a:ea typeface="+mn-ea"/>
                <a:cs typeface="Corbel"/>
              </a:rPr>
              <a:t>The Blood of Abel</a:t>
            </a:r>
            <a:endParaRPr lang="en-US" sz="6000" b="1" dirty="0">
              <a:solidFill>
                <a:prstClr val="black"/>
              </a:solidFill>
              <a:latin typeface="Corbel"/>
              <a:ea typeface="+mn-ea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92247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400" b="1" dirty="0">
                <a:latin typeface="Corbel"/>
                <a:cs typeface="Corbel"/>
              </a:rPr>
              <a:t>Abel's blood is a testimony to us -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400" b="1" dirty="0">
                <a:latin typeface="Corbel"/>
                <a:cs typeface="Corbel"/>
              </a:rPr>
              <a:t>a testimony of his </a:t>
            </a:r>
            <a:r>
              <a:rPr lang="en-US" sz="4400" b="1" dirty="0" smtClean="0">
                <a:latin typeface="Corbel"/>
                <a:cs typeface="Corbel"/>
              </a:rPr>
              <a:t>faith, obedience, and endurance!</a:t>
            </a:r>
            <a:endParaRPr lang="en-US" sz="4400" b="1" dirty="0">
              <a:latin typeface="Corbel"/>
              <a:cs typeface="Corbe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89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Jesus’ Blood Is Speaking</a:t>
            </a:r>
            <a:endParaRPr lang="en-US" b="1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“and </a:t>
            </a:r>
            <a:r>
              <a:rPr lang="en-US" b="1" dirty="0">
                <a:latin typeface="Corbel" charset="0"/>
                <a:ea typeface="Corbel" charset="0"/>
                <a:cs typeface="Corbel" charset="0"/>
              </a:rPr>
              <a:t>to Jesus, the mediator of a new covenant, and to the sprinkled blood that speaks a better word than the blood of Abel</a:t>
            </a: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.”</a:t>
            </a:r>
          </a:p>
          <a:p>
            <a:pPr marL="0" indent="0">
              <a:buNone/>
            </a:pP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Heb. 12.24</a:t>
            </a:r>
          </a:p>
          <a:p>
            <a:pPr marL="0" indent="0">
              <a:buNone/>
            </a:pPr>
            <a:endParaRPr lang="en-US" b="1" dirty="0">
              <a:latin typeface="Corbel" charset="0"/>
              <a:ea typeface="Corbel" charset="0"/>
              <a:cs typeface="Corbel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Christ’s blood speaks of love,</a:t>
            </a:r>
          </a:p>
          <a:p>
            <a:pPr marL="0" indent="0">
              <a:buNone/>
            </a:pP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redemption, peace, freedom</a:t>
            </a:r>
          </a:p>
          <a:p>
            <a:pPr marL="0" indent="0">
              <a:buNone/>
            </a:pP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from sin: Eph. 1.7</a:t>
            </a:r>
            <a:endParaRPr lang="en-US" b="1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673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>
                <a:solidFill>
                  <a:schemeClr val="bg1"/>
                </a:solidFill>
              </a:rPr>
              <a:t>God’s Plan for Your Salvation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57165"/>
          </a:xfrm>
        </p:spPr>
        <p:txBody>
          <a:bodyPr>
            <a:noAutofit/>
          </a:bodyPr>
          <a:lstStyle/>
          <a:p>
            <a:pPr marL="0" indent="0" algn="ctr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4500" dirty="0">
                <a:solidFill>
                  <a:schemeClr val="bg1"/>
                </a:solidFill>
              </a:rPr>
              <a:t>Listen to Him</a:t>
            </a:r>
          </a:p>
          <a:p>
            <a:pPr marL="0" indent="0" algn="ctr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4500" dirty="0">
                <a:solidFill>
                  <a:schemeClr val="bg1"/>
                </a:solidFill>
              </a:rPr>
              <a:t>Believe Him</a:t>
            </a:r>
          </a:p>
          <a:p>
            <a:pPr marL="0" indent="0" algn="ctr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4500" dirty="0">
                <a:solidFill>
                  <a:schemeClr val="bg1"/>
                </a:solidFill>
              </a:rPr>
              <a:t>Turn Away from Sin</a:t>
            </a:r>
          </a:p>
          <a:p>
            <a:pPr marL="0" indent="0" algn="ctr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4500" dirty="0">
                <a:solidFill>
                  <a:schemeClr val="bg1"/>
                </a:solidFill>
              </a:rPr>
              <a:t>Confess His Name</a:t>
            </a:r>
          </a:p>
          <a:p>
            <a:pPr marL="0" indent="0" algn="ctr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4500" dirty="0">
                <a:solidFill>
                  <a:schemeClr val="bg1"/>
                </a:solidFill>
              </a:rPr>
              <a:t>Call on His Name in Baptism</a:t>
            </a:r>
          </a:p>
          <a:p>
            <a:pPr marL="0" indent="0" algn="ctr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4500" dirty="0" smtClean="0">
                <a:solidFill>
                  <a:schemeClr val="bg1"/>
                </a:solidFill>
              </a:rPr>
              <a:t>Listen to the Blood of Abel</a:t>
            </a:r>
            <a:endParaRPr lang="en-US" sz="4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0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</TotalTime>
  <Words>201</Words>
  <Application>Microsoft Macintosh PowerPoint</Application>
  <PresentationFormat>On-screen Show (4:3)</PresentationFormat>
  <Paragraphs>41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Corbel</vt:lpstr>
      <vt:lpstr>Arial</vt:lpstr>
      <vt:lpstr>Office Theme</vt:lpstr>
      <vt:lpstr>1_Office Theme</vt:lpstr>
      <vt:lpstr>PowerPoint Presentation</vt:lpstr>
      <vt:lpstr>Abel Worshipped by Faith</vt:lpstr>
      <vt:lpstr>Abel Obeyed by Faith</vt:lpstr>
      <vt:lpstr>Abel Endured by Faith</vt:lpstr>
      <vt:lpstr>The Blood of Abel</vt:lpstr>
      <vt:lpstr>Jesus’ Blood Is Speaking</vt:lpstr>
      <vt:lpstr>God’s Plan for Your Salvation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45</cp:revision>
  <dcterms:created xsi:type="dcterms:W3CDTF">2015-06-20T17:13:57Z</dcterms:created>
  <dcterms:modified xsi:type="dcterms:W3CDTF">2017-09-24T22:10:54Z</dcterms:modified>
</cp:coreProperties>
</file>