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26"/>
    <p:restoredTop sz="94684"/>
  </p:normalViewPr>
  <p:slideViewPr>
    <p:cSldViewPr snapToGrid="0" snapToObjects="1" showGuides="1">
      <p:cViewPr varScale="1">
        <p:scale>
          <a:sx n="99" d="100"/>
          <a:sy n="99" d="100"/>
        </p:scale>
        <p:origin x="1848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2DCD40-EA35-B14C-B70B-41EF6A8C0701}" type="datetimeFigureOut">
              <a:rPr lang="en-US" smtClean="0"/>
              <a:t>8/13/17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F820E5-FE87-B443-B42C-C76A50298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35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E8DE-ADEE-DF49-A851-5A0CB1C08F52}" type="datetimeFigureOut">
              <a:rPr lang="en-US" smtClean="0"/>
              <a:t>8/13/17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BA3F3-FC8B-4641-B268-3043A2F873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E8DE-ADEE-DF49-A851-5A0CB1C08F52}" type="datetimeFigureOut">
              <a:rPr lang="en-US" smtClean="0"/>
              <a:t>8/13/17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BA3F3-FC8B-4641-B268-3043A2F873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E8DE-ADEE-DF49-A851-5A0CB1C08F52}" type="datetimeFigureOut">
              <a:rPr lang="en-US" smtClean="0"/>
              <a:t>8/13/17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BA3F3-FC8B-4641-B268-3043A2F873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spcBef>
                <a:spcPts val="0"/>
              </a:spcBef>
              <a:buFont typeface="Arial" charset="0"/>
              <a:buNone/>
              <a:defRPr b="1"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0"/>
              </a:spcBef>
              <a:buNone/>
              <a:defRPr b="1">
                <a:latin typeface="Corbel" charset="0"/>
                <a:ea typeface="Corbel" charset="0"/>
                <a:cs typeface="Corbel" charset="0"/>
              </a:defRPr>
            </a:lvl1pPr>
            <a:lvl2pPr marL="457200" indent="0">
              <a:spcBef>
                <a:spcPts val="0"/>
              </a:spcBef>
              <a:buNone/>
              <a:defRPr b="1">
                <a:latin typeface="Corbel" charset="0"/>
                <a:ea typeface="Corbel" charset="0"/>
                <a:cs typeface="Corbel" charset="0"/>
              </a:defRPr>
            </a:lvl2pPr>
            <a:lvl3pPr marL="914400" indent="0">
              <a:spcBef>
                <a:spcPts val="0"/>
              </a:spcBef>
              <a:buNone/>
              <a:defRPr b="1">
                <a:latin typeface="Corbel" charset="0"/>
                <a:ea typeface="Corbel" charset="0"/>
                <a:cs typeface="Corbel" charset="0"/>
              </a:defRPr>
            </a:lvl3pPr>
            <a:lvl4pPr marL="1371600" indent="0">
              <a:spcBef>
                <a:spcPts val="0"/>
              </a:spcBef>
              <a:buNone/>
              <a:defRPr b="1">
                <a:latin typeface="Corbel" charset="0"/>
                <a:ea typeface="Corbel" charset="0"/>
                <a:cs typeface="Corbel" charset="0"/>
              </a:defRPr>
            </a:lvl4pPr>
            <a:lvl5pPr marL="1828800" indent="0">
              <a:spcBef>
                <a:spcPts val="0"/>
              </a:spcBef>
              <a:buNone/>
              <a:defRPr b="1">
                <a:latin typeface="Corbel" charset="0"/>
                <a:ea typeface="Corbel" charset="0"/>
                <a:cs typeface="Corbe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defRPr>
            </a:lvl1pPr>
          </a:lstStyle>
          <a:p>
            <a:fld id="{E599E8DE-ADEE-DF49-A851-5A0CB1C08F52}" type="datetimeFigureOut">
              <a:rPr lang="en-US" smtClean="0"/>
              <a:pPr/>
              <a:t>8/13/17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BA3F3-FC8B-4641-B268-3043A2F873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E8DE-ADEE-DF49-A851-5A0CB1C08F52}" type="datetimeFigureOut">
              <a:rPr lang="en-US" smtClean="0"/>
              <a:t>8/13/17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BA3F3-FC8B-4641-B268-3043A2F873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E8DE-ADEE-DF49-A851-5A0CB1C08F52}" type="datetimeFigureOut">
              <a:rPr lang="en-US" smtClean="0"/>
              <a:t>8/13/17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BA3F3-FC8B-4641-B268-3043A2F873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E8DE-ADEE-DF49-A851-5A0CB1C08F52}" type="datetimeFigureOut">
              <a:rPr lang="en-US" smtClean="0"/>
              <a:t>8/13/17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BA3F3-FC8B-4641-B268-3043A2F873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E8DE-ADEE-DF49-A851-5A0CB1C08F52}" type="datetimeFigureOut">
              <a:rPr lang="en-US" smtClean="0"/>
              <a:t>8/13/17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BA3F3-FC8B-4641-B268-3043A2F873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E8DE-ADEE-DF49-A851-5A0CB1C08F52}" type="datetimeFigureOut">
              <a:rPr lang="en-US" smtClean="0"/>
              <a:t>8/13/17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BA3F3-FC8B-4641-B268-3043A2F873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E8DE-ADEE-DF49-A851-5A0CB1C08F52}" type="datetimeFigureOut">
              <a:rPr lang="en-US" smtClean="0"/>
              <a:t>8/13/17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BA3F3-FC8B-4641-B268-3043A2F873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E8DE-ADEE-DF49-A851-5A0CB1C08F52}" type="datetimeFigureOut">
              <a:rPr lang="en-US" smtClean="0"/>
              <a:t>8/13/17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BA3F3-FC8B-4641-B268-3043A2F873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9E8DE-ADEE-DF49-A851-5A0CB1C08F52}" type="datetimeFigureOut">
              <a:rPr lang="en-US" smtClean="0"/>
              <a:t>8/13/17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BA3F3-FC8B-4641-B268-3043A2F87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706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337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Conversion of </a:t>
            </a:r>
            <a:r>
              <a:rPr lang="en-US" dirty="0" smtClean="0"/>
              <a:t>Lydia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She was a business woman, but interested in spiritual things: 14</a:t>
            </a:r>
          </a:p>
          <a:p>
            <a:endParaRPr lang="en-US" dirty="0"/>
          </a:p>
          <a:p>
            <a:r>
              <a:rPr lang="en-US" dirty="0" smtClean="0"/>
              <a:t>She was religious, but religiously wrong: 14</a:t>
            </a:r>
          </a:p>
          <a:p>
            <a:endParaRPr lang="en-US" dirty="0"/>
          </a:p>
          <a:p>
            <a:r>
              <a:rPr lang="en-US" dirty="0" smtClean="0"/>
              <a:t>She was once lost, but now found: 15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By </a:t>
            </a:r>
            <a:r>
              <a:rPr lang="en-US" dirty="0"/>
              <a:t>her </a:t>
            </a:r>
            <a:r>
              <a:rPr lang="en-US" dirty="0" smtClean="0"/>
              <a:t>obedience: </a:t>
            </a:r>
            <a:r>
              <a:rPr lang="en-US" dirty="0"/>
              <a:t>Mark </a:t>
            </a:r>
            <a:r>
              <a:rPr lang="en-US" dirty="0" smtClean="0"/>
              <a:t>16.16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By </a:t>
            </a:r>
            <a:r>
              <a:rPr lang="en-US" dirty="0"/>
              <a:t>her hospitality: 40; 3 John </a:t>
            </a:r>
            <a:r>
              <a:rPr lang="en-US" dirty="0" smtClean="0"/>
              <a:t>5-8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By </a:t>
            </a:r>
            <a:r>
              <a:rPr lang="en-US" dirty="0"/>
              <a:t>her share in gospel work: Phil. 1.3-5</a:t>
            </a:r>
            <a:r>
              <a:rPr lang="en-US"/>
              <a:t>; </a:t>
            </a:r>
            <a:r>
              <a:rPr lang="en-US" smtClean="0"/>
              <a:t>4.14-18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83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How </a:t>
            </a:r>
            <a:r>
              <a:rPr lang="en-US" sz="4000" dirty="0" smtClean="0"/>
              <a:t>Did </a:t>
            </a:r>
            <a:r>
              <a:rPr lang="en-US" sz="4000" dirty="0"/>
              <a:t>God </a:t>
            </a:r>
            <a:r>
              <a:rPr lang="en-US" sz="4000" dirty="0" smtClean="0"/>
              <a:t>Open Lydia’s Heart?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5032375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dirty="0" smtClean="0"/>
              <a:t>Her heart </a:t>
            </a:r>
            <a:r>
              <a:rPr lang="en-US" dirty="0"/>
              <a:t>was </a:t>
            </a:r>
            <a:r>
              <a:rPr lang="en-US" dirty="0" smtClean="0"/>
              <a:t>honest and good: Luke 8.15</a:t>
            </a:r>
          </a:p>
          <a:p>
            <a:pPr lvl="1">
              <a:spcBef>
                <a:spcPts val="800"/>
              </a:spcBef>
            </a:pPr>
            <a:r>
              <a:rPr lang="en-US" dirty="0" smtClean="0"/>
              <a:t>She </a:t>
            </a:r>
            <a:r>
              <a:rPr lang="en-US" dirty="0"/>
              <a:t>wanted to serve </a:t>
            </a:r>
            <a:r>
              <a:rPr lang="en-US" dirty="0" smtClean="0"/>
              <a:t>God!</a:t>
            </a:r>
          </a:p>
          <a:p>
            <a:pPr lvl="1">
              <a:spcBef>
                <a:spcPts val="800"/>
              </a:spcBef>
            </a:pPr>
            <a:r>
              <a:rPr lang="en-US" dirty="0" smtClean="0"/>
              <a:t>She </a:t>
            </a:r>
            <a:r>
              <a:rPr lang="en-US" dirty="0"/>
              <a:t>was a worshipper of </a:t>
            </a:r>
            <a:r>
              <a:rPr lang="en-US" dirty="0" smtClean="0"/>
              <a:t>God!</a:t>
            </a:r>
          </a:p>
          <a:p>
            <a:pPr lvl="1">
              <a:spcBef>
                <a:spcPts val="800"/>
              </a:spcBef>
            </a:pPr>
            <a:r>
              <a:rPr lang="en-US" dirty="0" smtClean="0"/>
              <a:t>She </a:t>
            </a:r>
            <a:r>
              <a:rPr lang="en-US" dirty="0"/>
              <a:t>prayed to </a:t>
            </a:r>
            <a:r>
              <a:rPr lang="en-US" dirty="0" smtClean="0"/>
              <a:t>God!</a:t>
            </a:r>
          </a:p>
          <a:p>
            <a:pPr lvl="1">
              <a:spcBef>
                <a:spcPts val="800"/>
              </a:spcBef>
            </a:pPr>
            <a:r>
              <a:rPr lang="en-US" dirty="0" smtClean="0"/>
              <a:t>She </a:t>
            </a:r>
            <a:r>
              <a:rPr lang="en-US" dirty="0"/>
              <a:t>was not closed </a:t>
            </a:r>
            <a:r>
              <a:rPr lang="en-US" dirty="0" smtClean="0"/>
              <a:t>minded!</a:t>
            </a:r>
          </a:p>
          <a:p>
            <a:pPr lvl="1">
              <a:spcBef>
                <a:spcPts val="800"/>
              </a:spcBef>
            </a:pPr>
            <a:r>
              <a:rPr lang="en-US" dirty="0" smtClean="0"/>
              <a:t>She listened with the intent to obey!</a:t>
            </a:r>
            <a:endParaRPr lang="en-US" dirty="0"/>
          </a:p>
          <a:p>
            <a:pPr lvl="1">
              <a:spcBef>
                <a:spcPts val="800"/>
              </a:spcBef>
            </a:pPr>
            <a:r>
              <a:rPr lang="en-US" dirty="0" smtClean="0"/>
              <a:t>As </a:t>
            </a:r>
            <a:r>
              <a:rPr lang="en-US" dirty="0"/>
              <a:t>she heard, </a:t>
            </a:r>
            <a:r>
              <a:rPr lang="en-US" dirty="0" smtClean="0"/>
              <a:t>she applied the Scriptures to her life and obeyed</a:t>
            </a:r>
            <a:r>
              <a:rPr lang="en-US" dirty="0"/>
              <a:t>!</a:t>
            </a:r>
          </a:p>
          <a:p>
            <a:pPr>
              <a:spcBef>
                <a:spcPts val="600"/>
              </a:spcBef>
            </a:pPr>
            <a:endParaRPr lang="en-US" dirty="0"/>
          </a:p>
          <a:p>
            <a:pPr>
              <a:spcBef>
                <a:spcPts val="600"/>
              </a:spcBef>
            </a:pPr>
            <a:r>
              <a:rPr lang="en-US" dirty="0" smtClean="0"/>
              <a:t>Everyone’s </a:t>
            </a:r>
            <a:r>
              <a:rPr lang="en-US" dirty="0"/>
              <a:t>heart is opened the same way: Luke </a:t>
            </a:r>
            <a:r>
              <a:rPr lang="en-US" dirty="0" smtClean="0"/>
              <a:t>24.25-27, 44-46; </a:t>
            </a:r>
            <a:r>
              <a:rPr lang="en-US" dirty="0"/>
              <a:t>Acts 2.37; Rom. 10.17, etc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02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028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114</TotalTime>
  <Words>147</Words>
  <Application>Microsoft Macintosh PowerPoint</Application>
  <PresentationFormat>On-screen Show (4:3)</PresentationFormat>
  <Paragraphs>19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Calibri</vt:lpstr>
      <vt:lpstr>Calibri Light</vt:lpstr>
      <vt:lpstr>Corbel</vt:lpstr>
      <vt:lpstr>Arial</vt:lpstr>
      <vt:lpstr>Office Theme</vt:lpstr>
      <vt:lpstr>PowerPoint Presentation</vt:lpstr>
      <vt:lpstr>The Conversion of Lydia</vt:lpstr>
      <vt:lpstr>How Did God Open Lydia’s Heart?</vt:lpstr>
      <vt:lpstr>PowerPoint Presentation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Garlock</dc:creator>
  <cp:lastModifiedBy>Bryan Garlock</cp:lastModifiedBy>
  <cp:revision>11</cp:revision>
  <dcterms:created xsi:type="dcterms:W3CDTF">2017-08-12T20:18:05Z</dcterms:created>
  <dcterms:modified xsi:type="dcterms:W3CDTF">2017-08-14T03:54:02Z</dcterms:modified>
</cp:coreProperties>
</file>