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4"/>
  </p:notesMasterIdLst>
  <p:sldIdLst>
    <p:sldId id="262" r:id="rId3"/>
    <p:sldId id="256" r:id="rId4"/>
    <p:sldId id="272" r:id="rId5"/>
    <p:sldId id="263" r:id="rId6"/>
    <p:sldId id="273" r:id="rId7"/>
    <p:sldId id="264" r:id="rId8"/>
    <p:sldId id="274" r:id="rId9"/>
    <p:sldId id="265" r:id="rId10"/>
    <p:sldId id="275" r:id="rId11"/>
    <p:sldId id="266" r:id="rId12"/>
    <p:sldId id="276" r:id="rId13"/>
    <p:sldId id="267" r:id="rId14"/>
    <p:sldId id="277" r:id="rId15"/>
    <p:sldId id="268" r:id="rId16"/>
    <p:sldId id="278" r:id="rId17"/>
    <p:sldId id="269" r:id="rId18"/>
    <p:sldId id="279" r:id="rId19"/>
    <p:sldId id="270" r:id="rId20"/>
    <p:sldId id="280" r:id="rId21"/>
    <p:sldId id="271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4"/>
    <p:restoredTop sz="94684"/>
  </p:normalViewPr>
  <p:slideViewPr>
    <p:cSldViewPr snapToGrid="0" snapToObjects="1" showGuides="1">
      <p:cViewPr>
        <p:scale>
          <a:sx n="87" d="100"/>
          <a:sy n="87" d="100"/>
        </p:scale>
        <p:origin x="1176" y="32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73B1D-C03E-EC49-907C-082773988236}" type="datetimeFigureOut">
              <a:rPr lang="en-US" smtClean="0"/>
              <a:t>7/23/17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496A0-05B9-0540-A37F-AD14E6C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9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fld id="{C5D3CB39-762E-894F-8527-C13CD701B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86" y="365126"/>
            <a:ext cx="6302828" cy="1325563"/>
          </a:xfrm>
        </p:spPr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886" y="1825625"/>
            <a:ext cx="6302828" cy="43513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fld id="{C5D3CB39-762E-894F-8527-C13CD701B152}" type="datetimeFigureOut">
              <a:rPr lang="en-US" smtClean="0"/>
              <a:pPr/>
              <a:t>7/23/17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CB39-762E-894F-8527-C13CD701B15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08C8-BDD4-744C-B5C8-6EA3AACE1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CB39-762E-894F-8527-C13CD701B152}" type="datetimeFigureOut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08C8-BDD4-744C-B5C8-6EA3AACE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CB39-762E-894F-8527-C13CD701B1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08C8-BDD4-744C-B5C8-6EA3AACE1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3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0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99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We Act like We’ve Got an Evangelistic Switch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540000">
            <a:off x="1721199" y="1823998"/>
            <a:ext cx="6116500" cy="5032375"/>
          </a:xfrm>
        </p:spPr>
        <p:txBody>
          <a:bodyPr>
            <a:noAutofit/>
          </a:bodyPr>
          <a:lstStyle/>
          <a:p>
            <a:r>
              <a:rPr lang="en-US" sz="3000" dirty="0" smtClean="0"/>
              <a:t>We </a:t>
            </a:r>
            <a:r>
              <a:rPr lang="en-US" sz="3000" dirty="0"/>
              <a:t>need to stop thinking about evangelism </a:t>
            </a:r>
            <a:r>
              <a:rPr lang="en-US" sz="3000" dirty="0" smtClean="0"/>
              <a:t>something we turn on and off or </a:t>
            </a:r>
            <a:r>
              <a:rPr lang="en-US" sz="3000" dirty="0"/>
              <a:t>as blocking out </a:t>
            </a:r>
            <a:r>
              <a:rPr lang="en-US" sz="3000" dirty="0" smtClean="0"/>
              <a:t>time.</a:t>
            </a:r>
          </a:p>
          <a:p>
            <a:endParaRPr lang="en-US" sz="3000" dirty="0" smtClean="0"/>
          </a:p>
          <a:p>
            <a:r>
              <a:rPr lang="en-US" sz="3000" dirty="0" smtClean="0"/>
              <a:t>Evangelism </a:t>
            </a:r>
            <a:r>
              <a:rPr lang="en-US" sz="3000" dirty="0"/>
              <a:t>is way of </a:t>
            </a:r>
            <a:r>
              <a:rPr lang="en-US" sz="3000" dirty="0" smtClean="0"/>
              <a:t>life! We </a:t>
            </a:r>
            <a:r>
              <a:rPr lang="en-US" sz="3000" dirty="0"/>
              <a:t>cannot turn evangelism </a:t>
            </a:r>
            <a:r>
              <a:rPr lang="en-US" sz="3000" dirty="0" smtClean="0"/>
              <a:t>off.</a:t>
            </a:r>
          </a:p>
          <a:p>
            <a:endParaRPr lang="en-US" sz="3000" dirty="0"/>
          </a:p>
          <a:p>
            <a:r>
              <a:rPr lang="en-US" sz="3000" dirty="0" smtClean="0"/>
              <a:t>As </a:t>
            </a:r>
            <a:r>
              <a:rPr lang="en-US" sz="3000" dirty="0"/>
              <a:t>we go about our daily lives, we must consider the lost and do something about it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53216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68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We’re Afraid of Offending People.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540000">
            <a:off x="1721199" y="1823998"/>
            <a:ext cx="6116500" cy="5032375"/>
          </a:xfrm>
        </p:spPr>
        <p:txBody>
          <a:bodyPr>
            <a:noAutofit/>
          </a:bodyPr>
          <a:lstStyle/>
          <a:p>
            <a:r>
              <a:rPr lang="en-US" sz="2700" dirty="0" smtClean="0"/>
              <a:t>We </a:t>
            </a:r>
            <a:r>
              <a:rPr lang="en-US" sz="2700" dirty="0"/>
              <a:t>must be </a:t>
            </a:r>
            <a:r>
              <a:rPr lang="en-US" sz="2700" dirty="0" smtClean="0"/>
              <a:t>respectful</a:t>
            </a:r>
            <a:r>
              <a:rPr lang="en-US" sz="2700" dirty="0"/>
              <a:t>, tactful, speak with wisdom, and share the truth in </a:t>
            </a:r>
            <a:r>
              <a:rPr lang="en-US" sz="2700" dirty="0" smtClean="0"/>
              <a:t>love, </a:t>
            </a:r>
            <a:r>
              <a:rPr lang="en-US" sz="2700" dirty="0"/>
              <a:t>but we must always be straightforward with sinners and their condition before </a:t>
            </a:r>
            <a:r>
              <a:rPr lang="en-US" sz="2700" dirty="0" smtClean="0"/>
              <a:t>God: </a:t>
            </a:r>
            <a:r>
              <a:rPr lang="en-US" sz="2700" dirty="0"/>
              <a:t>Matt. 10.16; Eph. 4.15; Col. </a:t>
            </a:r>
            <a:r>
              <a:rPr lang="en-US" sz="2700" dirty="0" smtClean="0"/>
              <a:t>4.6</a:t>
            </a:r>
          </a:p>
          <a:p>
            <a:endParaRPr lang="en-US" sz="2700" dirty="0" smtClean="0"/>
          </a:p>
          <a:p>
            <a:r>
              <a:rPr lang="en-US" sz="2700" dirty="0" smtClean="0"/>
              <a:t>Jesus: </a:t>
            </a:r>
            <a:r>
              <a:rPr lang="en-US" sz="2700" dirty="0"/>
              <a:t>Matt. 15.12; John 6.60-61, 66</a:t>
            </a:r>
          </a:p>
          <a:p>
            <a:endParaRPr lang="en-US" sz="2700" dirty="0" smtClean="0"/>
          </a:p>
          <a:p>
            <a:r>
              <a:rPr lang="en-US" sz="2700" dirty="0" smtClean="0"/>
              <a:t>The world hated Jesus, He promised us the world would hate us. We </a:t>
            </a:r>
            <a:r>
              <a:rPr lang="en-US" sz="2700" dirty="0"/>
              <a:t>should not be surprised. We should expect it. Matt. 10.22; John 15.18-19; </a:t>
            </a:r>
            <a:r>
              <a:rPr lang="en-US" sz="2700" dirty="0" smtClean="0"/>
              <a:t>17.14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28354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547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We Do Not Pray.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540000">
            <a:off x="1721199" y="1823998"/>
            <a:ext cx="6116500" cy="5032375"/>
          </a:xfrm>
        </p:spPr>
        <p:txBody>
          <a:bodyPr>
            <a:noAutofit/>
          </a:bodyPr>
          <a:lstStyle/>
          <a:p>
            <a:r>
              <a:rPr lang="en-US" dirty="0" smtClean="0"/>
              <a:t>Jesus </a:t>
            </a:r>
            <a:r>
              <a:rPr lang="en-US" dirty="0"/>
              <a:t>said to pray: Matt. 9.38</a:t>
            </a:r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we pray for “open doors of opportunity”: Col. </a:t>
            </a:r>
            <a:r>
              <a:rPr lang="en-US" dirty="0" smtClean="0"/>
              <a:t>4.3-4; Eph. 6.18-20; cf</a:t>
            </a:r>
            <a:r>
              <a:rPr lang="en-US" dirty="0"/>
              <a:t>. Acts 14.27; 1 Cor. 16.8-9; 2 Cor. 2.12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prayer is not an option. Do we pray for God’s word to go </a:t>
            </a:r>
            <a:r>
              <a:rPr lang="en-US" dirty="0" smtClean="0"/>
              <a:t>forth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Texarkana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6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607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We Are Not Moved with Compassion to Teach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540000">
            <a:off x="1721199" y="1823998"/>
            <a:ext cx="6116500" cy="5032375"/>
          </a:xfrm>
        </p:spPr>
        <p:txBody>
          <a:bodyPr>
            <a:noAutofit/>
          </a:bodyPr>
          <a:lstStyle/>
          <a:p>
            <a:r>
              <a:rPr lang="en-US" sz="3200" dirty="0" smtClean="0"/>
              <a:t>Matt</a:t>
            </a:r>
            <a:r>
              <a:rPr lang="en-US" sz="3200" dirty="0"/>
              <a:t>. 9.36: “When he saw the crowds, he had compassion for them”</a:t>
            </a:r>
          </a:p>
          <a:p>
            <a:endParaRPr lang="en-US" sz="3200" dirty="0" smtClean="0"/>
          </a:p>
          <a:p>
            <a:r>
              <a:rPr lang="en-US" sz="3200" dirty="0" smtClean="0"/>
              <a:t>John </a:t>
            </a:r>
            <a:r>
              <a:rPr lang="en-US" sz="3200" dirty="0"/>
              <a:t>4.35: “Look, I tell you, lift up your eyes, and see that the fields are white for harvest.”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harvest that is not picked will be </a:t>
            </a:r>
            <a:r>
              <a:rPr lang="en-US" sz="3200" dirty="0" smtClean="0"/>
              <a:t>destroyed</a:t>
            </a:r>
            <a:r>
              <a:rPr lang="en-US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7242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799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We Stay in Our Comfort Zone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540000">
            <a:off x="1721199" y="1823998"/>
            <a:ext cx="6116500" cy="5032375"/>
          </a:xfrm>
        </p:spPr>
        <p:txBody>
          <a:bodyPr>
            <a:noAutofit/>
          </a:bodyPr>
          <a:lstStyle/>
          <a:p>
            <a:r>
              <a:rPr lang="en-US" sz="3600" dirty="0" smtClean="0"/>
              <a:t>We come </a:t>
            </a:r>
            <a:r>
              <a:rPr lang="en-US" sz="3600" dirty="0"/>
              <a:t>up with all kinds of excuses to stay in our comfort </a:t>
            </a:r>
            <a:r>
              <a:rPr lang="en-US" sz="3600" dirty="0" smtClean="0"/>
              <a:t>zone.</a:t>
            </a:r>
          </a:p>
          <a:p>
            <a:endParaRPr lang="en-US" sz="3600" dirty="0"/>
          </a:p>
          <a:p>
            <a:r>
              <a:rPr lang="en-US" sz="3600" dirty="0" smtClean="0"/>
              <a:t>Fact</a:t>
            </a:r>
            <a:r>
              <a:rPr lang="en-US" sz="3600" dirty="0"/>
              <a:t>: we will never grow if we stay in our comfort </a:t>
            </a:r>
            <a:r>
              <a:rPr lang="en-US" sz="3600" dirty="0" smtClean="0"/>
              <a:t>zone.</a:t>
            </a:r>
          </a:p>
          <a:p>
            <a:endParaRPr lang="en-US" sz="3600" dirty="0" smtClean="0"/>
          </a:p>
          <a:p>
            <a:r>
              <a:rPr lang="en-US" sz="3600" dirty="0" smtClean="0"/>
              <a:t>Why do we not step out of our comfort zone?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3584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027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787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We Don’t Do Anything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540000">
            <a:off x="1721199" y="1823998"/>
            <a:ext cx="6116500" cy="5032375"/>
          </a:xfrm>
        </p:spPr>
        <p:txBody>
          <a:bodyPr>
            <a:noAutofit/>
          </a:bodyPr>
          <a:lstStyle/>
          <a:p>
            <a:r>
              <a:rPr lang="en-US" sz="3200" dirty="0" smtClean="0"/>
              <a:t>Do </a:t>
            </a:r>
            <a:r>
              <a:rPr lang="en-US" sz="3200" dirty="0"/>
              <a:t>we really believe that God would save us and then command us to go and evangelize and then accept anything less?</a:t>
            </a:r>
          </a:p>
          <a:p>
            <a:endParaRPr lang="en-US" sz="3200" dirty="0" smtClean="0"/>
          </a:p>
          <a:p>
            <a:r>
              <a:rPr lang="en-US" sz="3200" dirty="0" smtClean="0"/>
              <a:t>We </a:t>
            </a:r>
            <a:r>
              <a:rPr lang="en-US" sz="3200" dirty="0"/>
              <a:t>must not forget that we are left to fulfill the purpose of Jesus: Matt. </a:t>
            </a:r>
            <a:r>
              <a:rPr lang="en-US" sz="3200" dirty="0" smtClean="0"/>
              <a:t>28.19-20</a:t>
            </a:r>
          </a:p>
          <a:p>
            <a:endParaRPr lang="en-US" sz="3200" dirty="0"/>
          </a:p>
          <a:p>
            <a:r>
              <a:rPr lang="en-US" sz="3200" dirty="0"/>
              <a:t>We must have the attitude of “here I am, send me”: Isaiah </a:t>
            </a:r>
            <a:r>
              <a:rPr lang="en-US" sz="3200" dirty="0" smtClean="0"/>
              <a:t>6.8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397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Assume a Godly Example Is Sufficient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540000">
            <a:off x="1762399" y="1825624"/>
            <a:ext cx="6090555" cy="50323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good example is important: Matt</a:t>
            </a:r>
            <a:r>
              <a:rPr lang="en-US" sz="3200" dirty="0"/>
              <a:t>. 5.16; 1 Peter </a:t>
            </a:r>
            <a:r>
              <a:rPr lang="en-US" sz="3200" dirty="0" smtClean="0"/>
              <a:t>3.16; Phil</a:t>
            </a:r>
            <a:r>
              <a:rPr lang="en-US" sz="3200" dirty="0"/>
              <a:t>. </a:t>
            </a:r>
            <a:r>
              <a:rPr lang="en-US" sz="3200" dirty="0" smtClean="0"/>
              <a:t>2.14-15</a:t>
            </a:r>
          </a:p>
          <a:p>
            <a:endParaRPr lang="en-US" sz="3200" dirty="0"/>
          </a:p>
          <a:p>
            <a:r>
              <a:rPr lang="en-US" sz="3200" dirty="0" smtClean="0"/>
              <a:t>While </a:t>
            </a:r>
            <a:r>
              <a:rPr lang="en-US" sz="3200" dirty="0"/>
              <a:t>we do need to be a good </a:t>
            </a:r>
            <a:r>
              <a:rPr lang="en-US" sz="3200" dirty="0" smtClean="0"/>
              <a:t>example, it </a:t>
            </a:r>
            <a:r>
              <a:rPr lang="en-US" sz="3200" dirty="0"/>
              <a:t>takes words to save the lost: Acts 11.13-14; Rom. 10.13-14, 17; Eph. </a:t>
            </a:r>
            <a:r>
              <a:rPr lang="en-US" sz="3200" dirty="0" smtClean="0"/>
              <a:t>1.13</a:t>
            </a:r>
          </a:p>
          <a:p>
            <a:endParaRPr lang="en-US" sz="3200" dirty="0" smtClean="0"/>
          </a:p>
          <a:p>
            <a:r>
              <a:rPr lang="en-US" sz="3200" dirty="0" smtClean="0"/>
              <a:t>Are </a:t>
            </a:r>
            <a:r>
              <a:rPr lang="en-US" sz="3200" dirty="0"/>
              <a:t>we trying to persuade others? 2 Cor. </a:t>
            </a:r>
            <a:r>
              <a:rPr lang="en-US" sz="3200" dirty="0" smtClean="0"/>
              <a:t>5.11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5911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706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We Get Discouraged If Results Are Lacking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540000">
            <a:off x="1828800" y="1825624"/>
            <a:ext cx="5920154" cy="5032376"/>
          </a:xfrm>
        </p:spPr>
        <p:txBody>
          <a:bodyPr>
            <a:noAutofit/>
          </a:bodyPr>
          <a:lstStyle/>
          <a:p>
            <a:r>
              <a:rPr lang="en-US" dirty="0"/>
              <a:t>The gospel is an invitation which draws some and repels others: Luke </a:t>
            </a:r>
            <a:r>
              <a:rPr lang="en-US" dirty="0" smtClean="0"/>
              <a:t>10.16; </a:t>
            </a:r>
            <a:r>
              <a:rPr lang="en-US" dirty="0"/>
              <a:t>Isaiah </a:t>
            </a:r>
            <a:r>
              <a:rPr lang="en-US" dirty="0" smtClean="0"/>
              <a:t>55.10-11, etc.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should not be surprised. We should expect </a:t>
            </a:r>
            <a:r>
              <a:rPr lang="en-US" dirty="0" smtClean="0"/>
              <a:t>this: 1 </a:t>
            </a:r>
            <a:r>
              <a:rPr lang="en-US" dirty="0"/>
              <a:t>Peter </a:t>
            </a:r>
            <a:r>
              <a:rPr lang="en-US" dirty="0" smtClean="0"/>
              <a:t>3.20; Isaiah 6.8-10; Jer</a:t>
            </a:r>
            <a:r>
              <a:rPr lang="en-US" dirty="0"/>
              <a:t>. </a:t>
            </a:r>
            <a:r>
              <a:rPr lang="en-US" dirty="0" smtClean="0"/>
              <a:t>20.8-9; Luke 19.10; Acts 2.41</a:t>
            </a:r>
          </a:p>
          <a:p>
            <a:endParaRPr lang="en-US" dirty="0"/>
          </a:p>
          <a:p>
            <a:r>
              <a:rPr lang="en-US" dirty="0" smtClean="0"/>
              <a:t>God places </a:t>
            </a:r>
            <a:r>
              <a:rPr lang="en-US" dirty="0"/>
              <a:t>upon us the responsibility to </a:t>
            </a:r>
            <a:r>
              <a:rPr lang="en-US" dirty="0" smtClean="0"/>
              <a:t>teach, not accountability for the results: </a:t>
            </a:r>
            <a:r>
              <a:rPr lang="en-US" dirty="0"/>
              <a:t>Matt. </a:t>
            </a:r>
            <a:r>
              <a:rPr lang="en-US" dirty="0" smtClean="0"/>
              <a:t>28.19-20; 1 </a:t>
            </a:r>
            <a:r>
              <a:rPr lang="en-US" dirty="0"/>
              <a:t>Cor. </a:t>
            </a:r>
            <a:r>
              <a:rPr lang="en-US" dirty="0" smtClean="0"/>
              <a:t>3.5-7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84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07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We Believe Most People Are Not Interested in the Gospel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540000">
            <a:off x="1767840" y="1825624"/>
            <a:ext cx="6069874" cy="5032375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</a:t>
            </a:r>
            <a:r>
              <a:rPr lang="en-US" sz="3000" dirty="0"/>
              <a:t>first century was the same as today, if not worse: </a:t>
            </a:r>
            <a:r>
              <a:rPr lang="en-US" sz="3000" dirty="0" smtClean="0"/>
              <a:t>cf. 1 </a:t>
            </a:r>
            <a:r>
              <a:rPr lang="en-US" sz="3000" dirty="0"/>
              <a:t>Cor. 6.9-11</a:t>
            </a:r>
          </a:p>
          <a:p>
            <a:endParaRPr lang="en-US" sz="3000" dirty="0" smtClean="0"/>
          </a:p>
          <a:p>
            <a:r>
              <a:rPr lang="en-US" sz="3000" dirty="0" smtClean="0"/>
              <a:t>Matt</a:t>
            </a:r>
            <a:r>
              <a:rPr lang="en-US" sz="3000" dirty="0"/>
              <a:t>. 9.37, “The harvest is plentiful but the workers are few...” Workers are the limiting factor in the harvest</a:t>
            </a:r>
            <a:r>
              <a:rPr lang="en-US" sz="3000" dirty="0" smtClean="0"/>
              <a:t>.</a:t>
            </a:r>
          </a:p>
          <a:p>
            <a:endParaRPr lang="en-US" sz="3000" dirty="0"/>
          </a:p>
          <a:p>
            <a:r>
              <a:rPr lang="en-US" sz="3000" dirty="0" smtClean="0"/>
              <a:t>One </a:t>
            </a:r>
            <a:r>
              <a:rPr lang="en-US" sz="3000" dirty="0"/>
              <a:t>problem is that we choose who is worthy of the gospel and who is not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53274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908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We Do Not Trust in the Power of the Gospel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540000">
            <a:off x="1848977" y="1822884"/>
            <a:ext cx="5994690" cy="50363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God’s </a:t>
            </a:r>
            <a:r>
              <a:rPr lang="en-US" sz="3200" dirty="0"/>
              <a:t>word will produce faith in man: Rom. 10.17, </a:t>
            </a:r>
            <a:r>
              <a:rPr lang="en-US" sz="3200" dirty="0" smtClean="0"/>
              <a:t>John </a:t>
            </a:r>
            <a:r>
              <a:rPr lang="en-US" sz="3200" dirty="0"/>
              <a:t>20.30-31</a:t>
            </a:r>
          </a:p>
          <a:p>
            <a:endParaRPr lang="en-US" sz="3200" dirty="0"/>
          </a:p>
          <a:p>
            <a:r>
              <a:rPr lang="en-US" sz="3200" dirty="0" smtClean="0"/>
              <a:t>We </a:t>
            </a:r>
            <a:r>
              <a:rPr lang="en-US" sz="3200" dirty="0"/>
              <a:t>must plant the seed and let God’s word work in the hearts of men.</a:t>
            </a:r>
          </a:p>
          <a:p>
            <a:endParaRPr lang="en-US" sz="3200" dirty="0" smtClean="0"/>
          </a:p>
          <a:p>
            <a:r>
              <a:rPr lang="en-US" sz="3200" dirty="0" smtClean="0"/>
              <a:t>Do </a:t>
            </a:r>
            <a:r>
              <a:rPr lang="en-US" sz="3200" dirty="0"/>
              <a:t>we believe in the power of the gospel or not? Rom. 1.16; 1 Cor. </a:t>
            </a:r>
            <a:r>
              <a:rPr lang="en-US" sz="3200" dirty="0" smtClean="0"/>
              <a:t>1.21-24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3321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661</Words>
  <Application>Microsoft Macintosh PowerPoint</Application>
  <PresentationFormat>On-screen Show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Corbel</vt:lpstr>
      <vt:lpstr>Arial</vt:lpstr>
      <vt:lpstr>Office Theme</vt:lpstr>
      <vt:lpstr>1_Office Theme</vt:lpstr>
      <vt:lpstr>PowerPoint Presentation</vt:lpstr>
      <vt:lpstr>PowerPoint Presentation</vt:lpstr>
      <vt:lpstr>We Assume a Godly Example Is Sufficient.</vt:lpstr>
      <vt:lpstr>PowerPoint Presentation</vt:lpstr>
      <vt:lpstr>We Get Discouraged If Results Are Lacking.</vt:lpstr>
      <vt:lpstr>PowerPoint Presentation</vt:lpstr>
      <vt:lpstr>We Believe Most People Are Not Interested in the Gospel.</vt:lpstr>
      <vt:lpstr>PowerPoint Presentation</vt:lpstr>
      <vt:lpstr>We Do Not Trust in the Power of the Gospel.</vt:lpstr>
      <vt:lpstr>PowerPoint Presentation</vt:lpstr>
      <vt:lpstr>We Act like We’ve Got an Evangelistic Switch.</vt:lpstr>
      <vt:lpstr>PowerPoint Presentation</vt:lpstr>
      <vt:lpstr>We’re Afraid of Offending People.</vt:lpstr>
      <vt:lpstr>PowerPoint Presentation</vt:lpstr>
      <vt:lpstr>We Do Not Pray.</vt:lpstr>
      <vt:lpstr>PowerPoint Presentation</vt:lpstr>
      <vt:lpstr>We Are Not Moved with Compassion to Teach.</vt:lpstr>
      <vt:lpstr>PowerPoint Presentation</vt:lpstr>
      <vt:lpstr>We Stay in Our Comfort Zone.</vt:lpstr>
      <vt:lpstr>PowerPoint Presentation</vt:lpstr>
      <vt:lpstr>We Don’t Do Anything.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26</cp:revision>
  <dcterms:created xsi:type="dcterms:W3CDTF">2017-07-22T03:40:38Z</dcterms:created>
  <dcterms:modified xsi:type="dcterms:W3CDTF">2017-07-23T22:26:59Z</dcterms:modified>
</cp:coreProperties>
</file>