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sldIdLst>
    <p:sldId id="266" r:id="rId3"/>
    <p:sldId id="257" r:id="rId4"/>
    <p:sldId id="258" r:id="rId5"/>
    <p:sldId id="261" r:id="rId6"/>
    <p:sldId id="260" r:id="rId7"/>
    <p:sldId id="259" r:id="rId8"/>
    <p:sldId id="262" r:id="rId9"/>
    <p:sldId id="263" r:id="rId10"/>
    <p:sldId id="264" r:id="rId11"/>
    <p:sldId id="265" r:id="rId12"/>
    <p:sldId id="267" r:id="rId13"/>
    <p:sldId id="268" r:id="rId14"/>
    <p:sldId id="270"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7073"/>
    <p:restoredTop sz="94692"/>
  </p:normalViewPr>
  <p:slideViewPr>
    <p:cSldViewPr snapToGrid="0" snapToObjects="1">
      <p:cViewPr>
        <p:scale>
          <a:sx n="55" d="100"/>
          <a:sy n="55" d="100"/>
        </p:scale>
        <p:origin x="168" y="13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C0BBE6-172B-F641-8482-3B65727E4C5C}" type="datetimeFigureOut">
              <a:rPr lang="en-US" smtClean="0"/>
              <a:t>8/6/17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8B4EE-5726-2C4E-89B8-C60D7626FACA}" type="slidenum">
              <a:rPr lang="en-US" smtClean="0"/>
              <a:t>‹#›</a:t>
            </a:fld>
            <a:endParaRPr lang="en-US"/>
          </a:p>
        </p:txBody>
      </p:sp>
    </p:spTree>
    <p:extLst>
      <p:ext uri="{BB962C8B-B14F-4D97-AF65-F5344CB8AC3E}">
        <p14:creationId xmlns:p14="http://schemas.microsoft.com/office/powerpoint/2010/main" val="1044991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C0BBE6-172B-F641-8482-3B65727E4C5C}" type="datetimeFigureOut">
              <a:rPr lang="en-US" smtClean="0"/>
              <a:t>8/6/17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8B4EE-5726-2C4E-89B8-C60D7626FACA}" type="slidenum">
              <a:rPr lang="en-US" smtClean="0"/>
              <a:t>‹#›</a:t>
            </a:fld>
            <a:endParaRPr lang="en-US"/>
          </a:p>
        </p:txBody>
      </p:sp>
    </p:spTree>
    <p:extLst>
      <p:ext uri="{BB962C8B-B14F-4D97-AF65-F5344CB8AC3E}">
        <p14:creationId xmlns:p14="http://schemas.microsoft.com/office/powerpoint/2010/main" val="5999761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C0BBE6-172B-F641-8482-3B65727E4C5C}" type="datetimeFigureOut">
              <a:rPr lang="en-US" smtClean="0"/>
              <a:t>8/6/17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8B4EE-5726-2C4E-89B8-C60D7626FACA}" type="slidenum">
              <a:rPr lang="en-US" smtClean="0"/>
              <a:t>‹#›</a:t>
            </a:fld>
            <a:endParaRPr lang="en-US"/>
          </a:p>
        </p:txBody>
      </p:sp>
    </p:spTree>
    <p:extLst>
      <p:ext uri="{BB962C8B-B14F-4D97-AF65-F5344CB8AC3E}">
        <p14:creationId xmlns:p14="http://schemas.microsoft.com/office/powerpoint/2010/main" val="39387800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AC0BBE6-172B-F641-8482-3B65727E4C5C}" type="datetimeFigureOut">
              <a:rPr lang="en-US">
                <a:solidFill>
                  <a:prstClr val="black">
                    <a:tint val="75000"/>
                  </a:prstClr>
                </a:solidFill>
                <a:latin typeface="Calibri"/>
              </a:rPr>
              <a:pPr/>
              <a:t>8/6/17</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7918B4EE-5726-2C4E-89B8-C60D7626FACA}"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1127702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C0BBE6-172B-F641-8482-3B65727E4C5C}" type="datetimeFigureOut">
              <a:rPr lang="en-US">
                <a:solidFill>
                  <a:prstClr val="black">
                    <a:tint val="75000"/>
                  </a:prstClr>
                </a:solidFill>
                <a:latin typeface="Calibri"/>
              </a:rPr>
              <a:pPr/>
              <a:t>8/6/17</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7918B4EE-5726-2C4E-89B8-C60D7626FACA}"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9526610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C0BBE6-172B-F641-8482-3B65727E4C5C}" type="datetimeFigureOut">
              <a:rPr lang="en-US">
                <a:solidFill>
                  <a:prstClr val="black">
                    <a:tint val="75000"/>
                  </a:prstClr>
                </a:solidFill>
                <a:latin typeface="Calibri"/>
              </a:rPr>
              <a:pPr/>
              <a:t>8/6/17</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7918B4EE-5726-2C4E-89B8-C60D7626FACA}"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2743067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C0BBE6-172B-F641-8482-3B65727E4C5C}" type="datetimeFigureOut">
              <a:rPr lang="en-US">
                <a:solidFill>
                  <a:prstClr val="black">
                    <a:tint val="75000"/>
                  </a:prstClr>
                </a:solidFill>
                <a:latin typeface="Calibri"/>
              </a:rPr>
              <a:pPr/>
              <a:t>8/6/17</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7918B4EE-5726-2C4E-89B8-C60D7626FACA}"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17133115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C0BBE6-172B-F641-8482-3B65727E4C5C}" type="datetimeFigureOut">
              <a:rPr lang="en-US">
                <a:solidFill>
                  <a:prstClr val="black">
                    <a:tint val="75000"/>
                  </a:prstClr>
                </a:solidFill>
                <a:latin typeface="Calibri"/>
              </a:rPr>
              <a:pPr/>
              <a:t>8/6/17</a:t>
            </a:fld>
            <a:endParaRPr lang="en-US">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endParaRPr lang="en-US">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7918B4EE-5726-2C4E-89B8-C60D7626FACA}"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2448008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C0BBE6-172B-F641-8482-3B65727E4C5C}" type="datetimeFigureOut">
              <a:rPr lang="en-US">
                <a:solidFill>
                  <a:prstClr val="black">
                    <a:tint val="75000"/>
                  </a:prstClr>
                </a:solidFill>
                <a:latin typeface="Calibri"/>
              </a:rPr>
              <a:pPr/>
              <a:t>8/6/17</a:t>
            </a:fld>
            <a:endParaRPr lang="en-US">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7918B4EE-5726-2C4E-89B8-C60D7626FACA}"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74814506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C0BBE6-172B-F641-8482-3B65727E4C5C}" type="datetimeFigureOut">
              <a:rPr lang="en-US">
                <a:solidFill>
                  <a:prstClr val="black">
                    <a:tint val="75000"/>
                  </a:prstClr>
                </a:solidFill>
                <a:latin typeface="Calibri"/>
              </a:rPr>
              <a:pPr/>
              <a:t>8/6/17</a:t>
            </a:fld>
            <a:endParaRPr lang="en-US">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7918B4EE-5726-2C4E-89B8-C60D7626FACA}"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8620365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C0BBE6-172B-F641-8482-3B65727E4C5C}" type="datetimeFigureOut">
              <a:rPr lang="en-US">
                <a:solidFill>
                  <a:prstClr val="black">
                    <a:tint val="75000"/>
                  </a:prstClr>
                </a:solidFill>
                <a:latin typeface="Calibri"/>
              </a:rPr>
              <a:pPr/>
              <a:t>8/6/17</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7918B4EE-5726-2C4E-89B8-C60D7626FACA}"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5148283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C0BBE6-172B-F641-8482-3B65727E4C5C}" type="datetimeFigureOut">
              <a:rPr lang="en-US" smtClean="0"/>
              <a:t>8/6/17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8B4EE-5726-2C4E-89B8-C60D7626FACA}" type="slidenum">
              <a:rPr lang="en-US" smtClean="0"/>
              <a:t>‹#›</a:t>
            </a:fld>
            <a:endParaRPr lang="en-US"/>
          </a:p>
        </p:txBody>
      </p:sp>
    </p:spTree>
    <p:extLst>
      <p:ext uri="{BB962C8B-B14F-4D97-AF65-F5344CB8AC3E}">
        <p14:creationId xmlns:p14="http://schemas.microsoft.com/office/powerpoint/2010/main" val="25938489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C0BBE6-172B-F641-8482-3B65727E4C5C}" type="datetimeFigureOut">
              <a:rPr lang="en-US">
                <a:solidFill>
                  <a:prstClr val="black">
                    <a:tint val="75000"/>
                  </a:prstClr>
                </a:solidFill>
                <a:latin typeface="Calibri"/>
              </a:rPr>
              <a:pPr/>
              <a:t>8/6/17</a:t>
            </a:fld>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7918B4EE-5726-2C4E-89B8-C60D7626FACA}"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52527199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C0BBE6-172B-F641-8482-3B65727E4C5C}" type="datetimeFigureOut">
              <a:rPr lang="en-US">
                <a:solidFill>
                  <a:prstClr val="black">
                    <a:tint val="75000"/>
                  </a:prstClr>
                </a:solidFill>
                <a:latin typeface="Calibri"/>
              </a:rPr>
              <a:pPr/>
              <a:t>8/6/17</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7918B4EE-5726-2C4E-89B8-C60D7626FACA}"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5796557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AC0BBE6-172B-F641-8482-3B65727E4C5C}" type="datetimeFigureOut">
              <a:rPr lang="en-US">
                <a:solidFill>
                  <a:prstClr val="black">
                    <a:tint val="75000"/>
                  </a:prstClr>
                </a:solidFill>
                <a:latin typeface="Calibri"/>
              </a:rPr>
              <a:pPr/>
              <a:t>8/6/17</a:t>
            </a:fld>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7918B4EE-5726-2C4E-89B8-C60D7626FACA}"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5064405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AC0BBE6-172B-F641-8482-3B65727E4C5C}" type="datetimeFigureOut">
              <a:rPr lang="en-US" smtClean="0"/>
              <a:t>8/6/17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18B4EE-5726-2C4E-89B8-C60D7626FACA}" type="slidenum">
              <a:rPr lang="en-US" smtClean="0"/>
              <a:t>‹#›</a:t>
            </a:fld>
            <a:endParaRPr lang="en-US"/>
          </a:p>
        </p:txBody>
      </p:sp>
    </p:spTree>
    <p:extLst>
      <p:ext uri="{BB962C8B-B14F-4D97-AF65-F5344CB8AC3E}">
        <p14:creationId xmlns:p14="http://schemas.microsoft.com/office/powerpoint/2010/main" val="1970741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AC0BBE6-172B-F641-8482-3B65727E4C5C}" type="datetimeFigureOut">
              <a:rPr lang="en-US" smtClean="0"/>
              <a:t>8/6/17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18B4EE-5726-2C4E-89B8-C60D7626FACA}" type="slidenum">
              <a:rPr lang="en-US" smtClean="0"/>
              <a:t>‹#›</a:t>
            </a:fld>
            <a:endParaRPr lang="en-US"/>
          </a:p>
        </p:txBody>
      </p:sp>
    </p:spTree>
    <p:extLst>
      <p:ext uri="{BB962C8B-B14F-4D97-AF65-F5344CB8AC3E}">
        <p14:creationId xmlns:p14="http://schemas.microsoft.com/office/powerpoint/2010/main" val="28439010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AC0BBE6-172B-F641-8482-3B65727E4C5C}" type="datetimeFigureOut">
              <a:rPr lang="en-US" smtClean="0"/>
              <a:t>8/6/17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18B4EE-5726-2C4E-89B8-C60D7626FACA}" type="slidenum">
              <a:rPr lang="en-US" smtClean="0"/>
              <a:t>‹#›</a:t>
            </a:fld>
            <a:endParaRPr lang="en-US"/>
          </a:p>
        </p:txBody>
      </p:sp>
    </p:spTree>
    <p:extLst>
      <p:ext uri="{BB962C8B-B14F-4D97-AF65-F5344CB8AC3E}">
        <p14:creationId xmlns:p14="http://schemas.microsoft.com/office/powerpoint/2010/main" val="571772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C0BBE6-172B-F641-8482-3B65727E4C5C}" type="datetimeFigureOut">
              <a:rPr lang="en-US" smtClean="0"/>
              <a:t>8/6/17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18B4EE-5726-2C4E-89B8-C60D7626FACA}" type="slidenum">
              <a:rPr lang="en-US" smtClean="0"/>
              <a:t>‹#›</a:t>
            </a:fld>
            <a:endParaRPr lang="en-US"/>
          </a:p>
        </p:txBody>
      </p:sp>
    </p:spTree>
    <p:extLst>
      <p:ext uri="{BB962C8B-B14F-4D97-AF65-F5344CB8AC3E}">
        <p14:creationId xmlns:p14="http://schemas.microsoft.com/office/powerpoint/2010/main" val="30353654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AC0BBE6-172B-F641-8482-3B65727E4C5C}" type="datetimeFigureOut">
              <a:rPr lang="en-US" smtClean="0"/>
              <a:t>8/6/17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18B4EE-5726-2C4E-89B8-C60D7626FACA}" type="slidenum">
              <a:rPr lang="en-US" smtClean="0"/>
              <a:t>‹#›</a:t>
            </a:fld>
            <a:endParaRPr lang="en-US"/>
          </a:p>
        </p:txBody>
      </p:sp>
    </p:spTree>
    <p:extLst>
      <p:ext uri="{BB962C8B-B14F-4D97-AF65-F5344CB8AC3E}">
        <p14:creationId xmlns:p14="http://schemas.microsoft.com/office/powerpoint/2010/main" val="15417983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C0BBE6-172B-F641-8482-3B65727E4C5C}" type="datetimeFigureOut">
              <a:rPr lang="en-US" smtClean="0"/>
              <a:t>8/6/17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18B4EE-5726-2C4E-89B8-C60D7626FACA}" type="slidenum">
              <a:rPr lang="en-US" smtClean="0"/>
              <a:t>‹#›</a:t>
            </a:fld>
            <a:endParaRPr lang="en-US"/>
          </a:p>
        </p:txBody>
      </p:sp>
    </p:spTree>
    <p:extLst>
      <p:ext uri="{BB962C8B-B14F-4D97-AF65-F5344CB8AC3E}">
        <p14:creationId xmlns:p14="http://schemas.microsoft.com/office/powerpoint/2010/main" val="3953696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AC0BBE6-172B-F641-8482-3B65727E4C5C}" type="datetimeFigureOut">
              <a:rPr lang="en-US" smtClean="0"/>
              <a:t>8/6/17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18B4EE-5726-2C4E-89B8-C60D7626FACA}" type="slidenum">
              <a:rPr lang="en-US" smtClean="0"/>
              <a:t>‹#›</a:t>
            </a:fld>
            <a:endParaRPr lang="en-US"/>
          </a:p>
        </p:txBody>
      </p:sp>
    </p:spTree>
    <p:extLst>
      <p:ext uri="{BB962C8B-B14F-4D97-AF65-F5344CB8AC3E}">
        <p14:creationId xmlns:p14="http://schemas.microsoft.com/office/powerpoint/2010/main" val="345647354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theme" Target="../theme/theme2.xml"/><Relationship Id="rId13" Type="http://schemas.openxmlformats.org/officeDocument/2006/relationships/image" Target="../media/image1.jpg"/><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C0BBE6-172B-F641-8482-3B65727E4C5C}" type="datetimeFigureOut">
              <a:rPr lang="en-US" smtClean="0"/>
              <a:t>8/6/17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18B4EE-5726-2C4E-89B8-C60D7626FACA}" type="slidenum">
              <a:rPr lang="en-US" smtClean="0"/>
              <a:t>‹#›</a:t>
            </a:fld>
            <a:endParaRPr lang="en-US"/>
          </a:p>
        </p:txBody>
      </p:sp>
    </p:spTree>
    <p:extLst>
      <p:ext uri="{BB962C8B-B14F-4D97-AF65-F5344CB8AC3E}">
        <p14:creationId xmlns:p14="http://schemas.microsoft.com/office/powerpoint/2010/main" val="17522874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spcBef>
          <a:spcPts val="0"/>
        </a:spcBef>
        <a:buFont typeface="Arial"/>
        <a:buNone/>
        <a:defRPr sz="3200" b="1" kern="1200">
          <a:solidFill>
            <a:srgbClr val="FFFFFF"/>
          </a:solidFill>
          <a:latin typeface="Corbel"/>
          <a:ea typeface="+mn-ea"/>
          <a:cs typeface="Corbel"/>
        </a:defRPr>
      </a:lvl1pPr>
      <a:lvl2pPr marL="457200" indent="0" algn="l" defTabSz="457200" rtl="0" eaLnBrk="1" latinLnBrk="0" hangingPunct="1">
        <a:spcBef>
          <a:spcPts val="0"/>
        </a:spcBef>
        <a:buFont typeface="Arial"/>
        <a:buNone/>
        <a:defRPr sz="2800" b="1" kern="1200">
          <a:solidFill>
            <a:srgbClr val="FFFFFF"/>
          </a:solidFill>
          <a:latin typeface="Corbel"/>
          <a:ea typeface="+mn-ea"/>
          <a:cs typeface="Corbel"/>
        </a:defRPr>
      </a:lvl2pPr>
      <a:lvl3pPr marL="914400" indent="0" algn="l" defTabSz="457200" rtl="0" eaLnBrk="1" latinLnBrk="0" hangingPunct="1">
        <a:spcBef>
          <a:spcPts val="0"/>
        </a:spcBef>
        <a:buFont typeface="Arial"/>
        <a:buNone/>
        <a:defRPr sz="2400" b="1" kern="1200">
          <a:solidFill>
            <a:srgbClr val="FFFFFF"/>
          </a:solidFill>
          <a:latin typeface="Corbel"/>
          <a:ea typeface="+mn-ea"/>
          <a:cs typeface="Corbel"/>
        </a:defRPr>
      </a:lvl3pPr>
      <a:lvl4pPr marL="1371600" indent="0" algn="l" defTabSz="457200" rtl="0" eaLnBrk="1" latinLnBrk="0" hangingPunct="1">
        <a:spcBef>
          <a:spcPts val="0"/>
        </a:spcBef>
        <a:buFont typeface="Arial"/>
        <a:buNone/>
        <a:defRPr sz="2000" b="1" kern="1200">
          <a:solidFill>
            <a:srgbClr val="FFFFFF"/>
          </a:solidFill>
          <a:latin typeface="Corbel"/>
          <a:ea typeface="+mn-ea"/>
          <a:cs typeface="Corbel"/>
        </a:defRPr>
      </a:lvl4pPr>
      <a:lvl5pPr marL="1828800" indent="0" algn="l" defTabSz="457200" rtl="0" eaLnBrk="1" latinLnBrk="0" hangingPunct="1">
        <a:spcBef>
          <a:spcPts val="0"/>
        </a:spcBef>
        <a:buFont typeface="Arial"/>
        <a:buNone/>
        <a:defRPr sz="2000" b="1" kern="1200">
          <a:solidFill>
            <a:srgbClr val="FFFFFF"/>
          </a:solidFill>
          <a:latin typeface="Corbel"/>
          <a:ea typeface="+mn-ea"/>
          <a:cs typeface="Corb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AC0BBE6-172B-F641-8482-3B65727E4C5C}" type="datetimeFigureOut">
              <a:rPr lang="en-US">
                <a:solidFill>
                  <a:prstClr val="black">
                    <a:tint val="75000"/>
                  </a:prstClr>
                </a:solidFill>
                <a:latin typeface="Calibri"/>
              </a:rPr>
              <a:pPr/>
              <a:t>8/6/17</a:t>
            </a:fld>
            <a:endParaRPr lang="en-US">
              <a:solidFill>
                <a:prstClr val="black">
                  <a:tint val="75000"/>
                </a:prstClr>
              </a:solidFill>
              <a:latin typeface="Calibri"/>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latin typeface="Calibri"/>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18B4EE-5726-2C4E-89B8-C60D7626FACA}" type="slidenum">
              <a:rPr lang="en-US">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24488690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0" indent="0" algn="l" defTabSz="457200" rtl="0" eaLnBrk="1" latinLnBrk="0" hangingPunct="1">
        <a:spcBef>
          <a:spcPts val="0"/>
        </a:spcBef>
        <a:buFont typeface="Arial"/>
        <a:buNone/>
        <a:defRPr sz="3200" b="1" kern="1200">
          <a:solidFill>
            <a:srgbClr val="FFFFFF"/>
          </a:solidFill>
          <a:latin typeface="Corbel"/>
          <a:ea typeface="+mn-ea"/>
          <a:cs typeface="Corbel"/>
        </a:defRPr>
      </a:lvl1pPr>
      <a:lvl2pPr marL="457200" indent="0" algn="l" defTabSz="457200" rtl="0" eaLnBrk="1" latinLnBrk="0" hangingPunct="1">
        <a:spcBef>
          <a:spcPts val="0"/>
        </a:spcBef>
        <a:buFont typeface="Arial"/>
        <a:buNone/>
        <a:defRPr sz="2800" b="1" kern="1200">
          <a:solidFill>
            <a:srgbClr val="FFFFFF"/>
          </a:solidFill>
          <a:latin typeface="Corbel"/>
          <a:ea typeface="+mn-ea"/>
          <a:cs typeface="Corbel"/>
        </a:defRPr>
      </a:lvl2pPr>
      <a:lvl3pPr marL="914400" indent="0" algn="l" defTabSz="457200" rtl="0" eaLnBrk="1" latinLnBrk="0" hangingPunct="1">
        <a:spcBef>
          <a:spcPts val="0"/>
        </a:spcBef>
        <a:buFont typeface="Arial"/>
        <a:buNone/>
        <a:defRPr sz="2400" b="1" kern="1200">
          <a:solidFill>
            <a:srgbClr val="FFFFFF"/>
          </a:solidFill>
          <a:latin typeface="Corbel"/>
          <a:ea typeface="+mn-ea"/>
          <a:cs typeface="Corbel"/>
        </a:defRPr>
      </a:lvl3pPr>
      <a:lvl4pPr marL="1371600" indent="0" algn="l" defTabSz="457200" rtl="0" eaLnBrk="1" latinLnBrk="0" hangingPunct="1">
        <a:spcBef>
          <a:spcPts val="0"/>
        </a:spcBef>
        <a:buFont typeface="Arial"/>
        <a:buNone/>
        <a:defRPr sz="2000" b="1" kern="1200">
          <a:solidFill>
            <a:srgbClr val="FFFFFF"/>
          </a:solidFill>
          <a:latin typeface="Corbel"/>
          <a:ea typeface="+mn-ea"/>
          <a:cs typeface="Corbel"/>
        </a:defRPr>
      </a:lvl4pPr>
      <a:lvl5pPr marL="1828800" indent="0" algn="l" defTabSz="457200" rtl="0" eaLnBrk="1" latinLnBrk="0" hangingPunct="1">
        <a:spcBef>
          <a:spcPts val="0"/>
        </a:spcBef>
        <a:buFont typeface="Arial"/>
        <a:buNone/>
        <a:defRPr sz="2000" b="1" kern="1200">
          <a:solidFill>
            <a:srgbClr val="FFFFFF"/>
          </a:solidFill>
          <a:latin typeface="Corbel"/>
          <a:ea typeface="+mn-ea"/>
          <a:cs typeface="Corbe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49964654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b="1" dirty="0" smtClean="0">
                <a:solidFill>
                  <a:srgbClr val="FFFFFF"/>
                </a:solidFill>
                <a:latin typeface="Corbel"/>
                <a:cs typeface="Corbel"/>
              </a:rPr>
              <a:t>Take Heed to Your Faith</a:t>
            </a:r>
            <a:endParaRPr lang="en-US" sz="6000" b="1" dirty="0">
              <a:solidFill>
                <a:srgbClr val="FFFFFF"/>
              </a:solidFill>
              <a:latin typeface="Corbel"/>
              <a:cs typeface="Corbel"/>
            </a:endParaRPr>
          </a:p>
        </p:txBody>
      </p:sp>
      <p:sp>
        <p:nvSpPr>
          <p:cNvPr id="3" name="Content Placeholder 2"/>
          <p:cNvSpPr>
            <a:spLocks noGrp="1"/>
          </p:cNvSpPr>
          <p:nvPr>
            <p:ph idx="1"/>
          </p:nvPr>
        </p:nvSpPr>
        <p:spPr>
          <a:xfrm>
            <a:off x="457200" y="1600200"/>
            <a:ext cx="8229600" cy="5042461"/>
          </a:xfrm>
        </p:spPr>
        <p:txBody>
          <a:bodyPr>
            <a:normAutofit/>
          </a:bodyPr>
          <a:lstStyle/>
          <a:p>
            <a:r>
              <a:rPr lang="en-US" dirty="0" smtClean="0"/>
              <a:t>There </a:t>
            </a:r>
            <a:r>
              <a:rPr lang="en-US" dirty="0"/>
              <a:t>will be things we cannot overcome unless we "believe God" instead of just </a:t>
            </a:r>
            <a:r>
              <a:rPr lang="en-US" dirty="0" smtClean="0"/>
              <a:t>“in God”.</a:t>
            </a:r>
            <a:endParaRPr lang="en-US" dirty="0"/>
          </a:p>
          <a:p>
            <a:endParaRPr lang="en-US" dirty="0"/>
          </a:p>
          <a:p>
            <a:pPr lvl="1"/>
            <a:r>
              <a:rPr lang="en-US" dirty="0" smtClean="0"/>
              <a:t>Abraham </a:t>
            </a:r>
            <a:r>
              <a:rPr lang="en-US" dirty="0"/>
              <a:t>believed God: James </a:t>
            </a:r>
            <a:r>
              <a:rPr lang="en-US" dirty="0" smtClean="0"/>
              <a:t>2.23</a:t>
            </a:r>
          </a:p>
          <a:p>
            <a:pPr lvl="1"/>
            <a:r>
              <a:rPr lang="en-US" dirty="0" smtClean="0"/>
              <a:t>The </a:t>
            </a:r>
            <a:r>
              <a:rPr lang="en-US" dirty="0"/>
              <a:t>Ninevites believed God: Jonah </a:t>
            </a:r>
            <a:r>
              <a:rPr lang="en-US" dirty="0" smtClean="0"/>
              <a:t>3.5</a:t>
            </a:r>
          </a:p>
          <a:p>
            <a:pPr lvl="1"/>
            <a:r>
              <a:rPr lang="en-US" dirty="0" smtClean="0"/>
              <a:t>The </a:t>
            </a:r>
            <a:r>
              <a:rPr lang="en-US" dirty="0" smtClean="0"/>
              <a:t>people believed Philip: </a:t>
            </a:r>
            <a:r>
              <a:rPr lang="en-US" dirty="0"/>
              <a:t>Acts </a:t>
            </a:r>
            <a:r>
              <a:rPr lang="en-US" dirty="0" smtClean="0"/>
              <a:t>8.12</a:t>
            </a:r>
          </a:p>
          <a:p>
            <a:pPr lvl="1"/>
            <a:endParaRPr lang="en-US" dirty="0"/>
          </a:p>
          <a:p>
            <a:r>
              <a:rPr lang="en-US" dirty="0" smtClean="0"/>
              <a:t>Studying the Scriptures </a:t>
            </a:r>
            <a:r>
              <a:rPr lang="en-US" dirty="0" smtClean="0"/>
              <a:t>produces </a:t>
            </a:r>
            <a:r>
              <a:rPr lang="en-US" dirty="0" smtClean="0"/>
              <a:t>genuine faith: </a:t>
            </a:r>
            <a:r>
              <a:rPr lang="en-US" dirty="0"/>
              <a:t>Rom. </a:t>
            </a:r>
            <a:r>
              <a:rPr lang="en-US" dirty="0" smtClean="0"/>
              <a:t>10.17; </a:t>
            </a:r>
            <a:r>
              <a:rPr lang="en-US" dirty="0" smtClean="0"/>
              <a:t>2 </a:t>
            </a:r>
            <a:r>
              <a:rPr lang="en-US" dirty="0" smtClean="0"/>
              <a:t>Tim. </a:t>
            </a:r>
            <a:r>
              <a:rPr lang="en-US" dirty="0" smtClean="0"/>
              <a:t>2.15</a:t>
            </a:r>
            <a:r>
              <a:rPr lang="en-US" dirty="0" smtClean="0"/>
              <a:t>; 2 Tim. </a:t>
            </a:r>
            <a:r>
              <a:rPr lang="en-US" dirty="0" smtClean="0"/>
              <a:t>1.5; 3.15</a:t>
            </a:r>
            <a:endParaRPr lang="en-US" dirty="0" smtClean="0"/>
          </a:p>
        </p:txBody>
      </p:sp>
    </p:spTree>
    <p:extLst>
      <p:ext uri="{BB962C8B-B14F-4D97-AF65-F5344CB8AC3E}">
        <p14:creationId xmlns:p14="http://schemas.microsoft.com/office/powerpoint/2010/main" val="2819218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rgbClr val="FFFFFF"/>
                </a:solidFill>
                <a:latin typeface="Corbel"/>
                <a:cs typeface="Corbel"/>
              </a:rPr>
              <a:t>Take Heed to Your Prayer Life</a:t>
            </a:r>
            <a:endParaRPr lang="en-US" sz="4800" b="1" dirty="0">
              <a:solidFill>
                <a:srgbClr val="FFFFFF"/>
              </a:solidFill>
              <a:latin typeface="Corbel"/>
              <a:cs typeface="Corbel"/>
            </a:endParaRPr>
          </a:p>
        </p:txBody>
      </p:sp>
      <p:sp>
        <p:nvSpPr>
          <p:cNvPr id="3" name="Content Placeholder 2"/>
          <p:cNvSpPr>
            <a:spLocks noGrp="1"/>
          </p:cNvSpPr>
          <p:nvPr>
            <p:ph idx="1"/>
          </p:nvPr>
        </p:nvSpPr>
        <p:spPr/>
        <p:txBody>
          <a:bodyPr>
            <a:normAutofit/>
          </a:bodyPr>
          <a:lstStyle/>
          <a:p>
            <a:r>
              <a:rPr lang="en-US" dirty="0" smtClean="0"/>
              <a:t>Be people </a:t>
            </a:r>
            <a:r>
              <a:rPr lang="en-US" dirty="0"/>
              <a:t>of prayer: </a:t>
            </a:r>
            <a:r>
              <a:rPr lang="en-US" dirty="0" smtClean="0"/>
              <a:t>Rom. 12.12; </a:t>
            </a:r>
            <a:r>
              <a:rPr lang="en-US" dirty="0" smtClean="0"/>
              <a:t>Col</a:t>
            </a:r>
            <a:r>
              <a:rPr lang="en-US" dirty="0"/>
              <a:t>. </a:t>
            </a:r>
            <a:r>
              <a:rPr lang="en-US" dirty="0"/>
              <a:t>4.12; 1 Tim. 2.1-2</a:t>
            </a:r>
            <a:endParaRPr lang="en-US" dirty="0"/>
          </a:p>
          <a:p>
            <a:endParaRPr lang="en-US" dirty="0" smtClean="0"/>
          </a:p>
          <a:p>
            <a:r>
              <a:rPr lang="en-US" dirty="0" smtClean="0"/>
              <a:t>Prayer </a:t>
            </a:r>
            <a:r>
              <a:rPr lang="en-US" dirty="0"/>
              <a:t>is evidence of our trust (that we rely solely on </a:t>
            </a:r>
            <a:r>
              <a:rPr lang="en-US" dirty="0" smtClean="0"/>
              <a:t>Him</a:t>
            </a:r>
            <a:r>
              <a:rPr lang="en-US" dirty="0"/>
              <a:t>): John </a:t>
            </a:r>
            <a:r>
              <a:rPr lang="en-US" dirty="0" smtClean="0"/>
              <a:t>15.5; </a:t>
            </a:r>
            <a:r>
              <a:rPr lang="en-US" dirty="0"/>
              <a:t>Matt. 21.22</a:t>
            </a:r>
            <a:r>
              <a:rPr lang="en-US" dirty="0" smtClean="0"/>
              <a:t>; James 1.5-6</a:t>
            </a:r>
            <a:r>
              <a:rPr lang="en-US" dirty="0" smtClean="0"/>
              <a:t>; 5.13; </a:t>
            </a:r>
            <a:r>
              <a:rPr lang="en-US" dirty="0"/>
              <a:t>1 John </a:t>
            </a:r>
            <a:r>
              <a:rPr lang="en-US" dirty="0" smtClean="0"/>
              <a:t>3.22; 5.14-15</a:t>
            </a:r>
            <a:endParaRPr lang="en-US" dirty="0"/>
          </a:p>
        </p:txBody>
      </p:sp>
    </p:spTree>
    <p:extLst>
      <p:ext uri="{BB962C8B-B14F-4D97-AF65-F5344CB8AC3E}">
        <p14:creationId xmlns:p14="http://schemas.microsoft.com/office/powerpoint/2010/main" val="2394281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solidFill>
                  <a:srgbClr val="FFFFFF"/>
                </a:solidFill>
                <a:latin typeface="Corbel"/>
                <a:cs typeface="Corbel"/>
              </a:rPr>
              <a:t>Take Heed to Your Conduct</a:t>
            </a:r>
            <a:endParaRPr lang="en-US" sz="5400" b="1" dirty="0">
              <a:solidFill>
                <a:srgbClr val="FFFFFF"/>
              </a:solidFill>
              <a:latin typeface="Corbel"/>
              <a:cs typeface="Corbel"/>
            </a:endParaRPr>
          </a:p>
        </p:txBody>
      </p:sp>
      <p:sp>
        <p:nvSpPr>
          <p:cNvPr id="3" name="Content Placeholder 2"/>
          <p:cNvSpPr>
            <a:spLocks noGrp="1"/>
          </p:cNvSpPr>
          <p:nvPr>
            <p:ph idx="1"/>
          </p:nvPr>
        </p:nvSpPr>
        <p:spPr/>
        <p:txBody>
          <a:bodyPr>
            <a:normAutofit fontScale="92500" lnSpcReduction="10000"/>
          </a:bodyPr>
          <a:lstStyle/>
          <a:p>
            <a:r>
              <a:rPr lang="en-US" dirty="0" smtClean="0"/>
              <a:t>Maintain </a:t>
            </a:r>
            <a:r>
              <a:rPr lang="en-US" dirty="0"/>
              <a:t>a good name: Prov. 22.1</a:t>
            </a:r>
          </a:p>
          <a:p>
            <a:endParaRPr lang="en-US" dirty="0" smtClean="0"/>
          </a:p>
          <a:p>
            <a:r>
              <a:rPr lang="en-US" dirty="0" smtClean="0"/>
              <a:t>We </a:t>
            </a:r>
            <a:r>
              <a:rPr lang="en-US" dirty="0"/>
              <a:t>have to consider what people think of </a:t>
            </a:r>
            <a:r>
              <a:rPr lang="en-US" dirty="0" smtClean="0"/>
              <a:t>us!</a:t>
            </a:r>
          </a:p>
          <a:p>
            <a:endParaRPr lang="en-US" dirty="0"/>
          </a:p>
          <a:p>
            <a:r>
              <a:rPr lang="en-US" dirty="0" smtClean="0"/>
              <a:t>An </a:t>
            </a:r>
            <a:r>
              <a:rPr lang="en-US" dirty="0"/>
              <a:t>ungodly reputation in the community will ruin our chances for evangelism: cf. </a:t>
            </a:r>
            <a:r>
              <a:rPr lang="en-US" dirty="0" smtClean="0"/>
              <a:t>Titus 2.7; 1 </a:t>
            </a:r>
            <a:r>
              <a:rPr lang="en-US" dirty="0"/>
              <a:t>Peter 2.12; 1 Tim. </a:t>
            </a:r>
            <a:r>
              <a:rPr lang="en-US" dirty="0" smtClean="0"/>
              <a:t>3.7</a:t>
            </a:r>
            <a:endParaRPr lang="en-US" dirty="0"/>
          </a:p>
          <a:p>
            <a:endParaRPr lang="en-US" dirty="0" smtClean="0"/>
          </a:p>
          <a:p>
            <a:r>
              <a:rPr lang="en-US" dirty="0" smtClean="0"/>
              <a:t>We </a:t>
            </a:r>
            <a:r>
              <a:rPr lang="en-US" dirty="0"/>
              <a:t>won’t be successful if we have moral failings: Rom. </a:t>
            </a:r>
            <a:r>
              <a:rPr lang="en-US" dirty="0" smtClean="0"/>
              <a:t>2.1-3, 17-24</a:t>
            </a:r>
            <a:r>
              <a:rPr lang="en-US" dirty="0" smtClean="0"/>
              <a:t>; 1 </a:t>
            </a:r>
            <a:r>
              <a:rPr lang="en-US" dirty="0"/>
              <a:t>Tim. </a:t>
            </a:r>
            <a:r>
              <a:rPr lang="en-US" dirty="0" smtClean="0"/>
              <a:t>4.12, 16</a:t>
            </a:r>
            <a:endParaRPr lang="en-US" dirty="0"/>
          </a:p>
        </p:txBody>
      </p:sp>
    </p:spTree>
    <p:extLst>
      <p:ext uri="{BB962C8B-B14F-4D97-AF65-F5344CB8AC3E}">
        <p14:creationId xmlns:p14="http://schemas.microsoft.com/office/powerpoint/2010/main" val="38238108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chemeClr val="bg1"/>
                </a:solidFill>
                <a:latin typeface="Corbel" charset="0"/>
                <a:ea typeface="Corbel" charset="0"/>
                <a:cs typeface="Corbel" charset="0"/>
              </a:rPr>
              <a:t>Take Heed to Your Salvation</a:t>
            </a:r>
            <a:endParaRPr lang="en-US" sz="4800" b="1" dirty="0">
              <a:solidFill>
                <a:schemeClr val="bg1"/>
              </a:solidFill>
              <a:latin typeface="Corbel" charset="0"/>
              <a:ea typeface="Corbel" charset="0"/>
              <a:cs typeface="Corbel" charset="0"/>
            </a:endParaRPr>
          </a:p>
        </p:txBody>
      </p:sp>
      <p:sp>
        <p:nvSpPr>
          <p:cNvPr id="3" name="Content Placeholder 2"/>
          <p:cNvSpPr>
            <a:spLocks noGrp="1"/>
          </p:cNvSpPr>
          <p:nvPr>
            <p:ph idx="1"/>
          </p:nvPr>
        </p:nvSpPr>
        <p:spPr/>
        <p:txBody>
          <a:bodyPr>
            <a:noAutofit/>
          </a:bodyPr>
          <a:lstStyle/>
          <a:p>
            <a:pPr algn="ctr"/>
            <a:r>
              <a:rPr lang="en-US" sz="4200" dirty="0" smtClean="0"/>
              <a:t>Listen to Jesus: Heb. 1.1-2</a:t>
            </a:r>
            <a:endParaRPr lang="en-US" sz="4200" dirty="0"/>
          </a:p>
          <a:p>
            <a:pPr algn="ctr"/>
            <a:r>
              <a:rPr lang="en-US" sz="4200" dirty="0" smtClean="0"/>
              <a:t>Believe Jesus: </a:t>
            </a:r>
            <a:r>
              <a:rPr lang="en-US" sz="4200" dirty="0"/>
              <a:t>John 3.16</a:t>
            </a:r>
          </a:p>
          <a:p>
            <a:pPr algn="ctr"/>
            <a:r>
              <a:rPr lang="en-US" sz="4200" dirty="0"/>
              <a:t>Repent of sins: Acts 2.38</a:t>
            </a:r>
          </a:p>
          <a:p>
            <a:pPr algn="ctr"/>
            <a:r>
              <a:rPr lang="en-US" sz="4200" dirty="0"/>
              <a:t>Confess </a:t>
            </a:r>
            <a:r>
              <a:rPr lang="en-US" sz="4200" dirty="0" smtClean="0"/>
              <a:t>Jesus: </a:t>
            </a:r>
            <a:r>
              <a:rPr lang="en-US" sz="4200" dirty="0"/>
              <a:t>Rom. 10.9-10</a:t>
            </a:r>
          </a:p>
          <a:p>
            <a:pPr algn="ctr"/>
            <a:r>
              <a:rPr lang="en-US" sz="4200" dirty="0" smtClean="0"/>
              <a:t>Be baptized: </a:t>
            </a:r>
            <a:r>
              <a:rPr lang="en-US" sz="4200" dirty="0"/>
              <a:t>Acts 22.16</a:t>
            </a:r>
          </a:p>
          <a:p>
            <a:pPr algn="ctr"/>
            <a:r>
              <a:rPr lang="en-US" sz="4200" dirty="0"/>
              <a:t>Be </a:t>
            </a:r>
            <a:r>
              <a:rPr lang="en-US" sz="4200" dirty="0" smtClean="0"/>
              <a:t>obedient to the end: Luke 6.46</a:t>
            </a:r>
            <a:endParaRPr lang="en-US" sz="4200" dirty="0"/>
          </a:p>
          <a:p>
            <a:pPr algn="ctr"/>
            <a:r>
              <a:rPr lang="en-US" sz="4200" dirty="0" smtClean="0"/>
              <a:t>Repent, confess: </a:t>
            </a:r>
            <a:r>
              <a:rPr lang="en-US" sz="4200" dirty="0"/>
              <a:t>1 John </a:t>
            </a:r>
            <a:r>
              <a:rPr lang="en-US" sz="4200" dirty="0" smtClean="0"/>
              <a:t>1.9</a:t>
            </a:r>
            <a:endParaRPr lang="en-US" sz="4200" dirty="0"/>
          </a:p>
        </p:txBody>
      </p:sp>
    </p:spTree>
    <p:extLst>
      <p:ext uri="{BB962C8B-B14F-4D97-AF65-F5344CB8AC3E}">
        <p14:creationId xmlns:p14="http://schemas.microsoft.com/office/powerpoint/2010/main" val="163433910"/>
      </p:ext>
    </p:extLst>
  </p:cSld>
  <p:clrMapOvr>
    <a:masterClrMapping/>
  </p:clrMapOvr>
  <mc:AlternateContent xmlns:mc="http://schemas.openxmlformats.org/markup-compatibility/2006">
    <mc:Choice xmlns:p14="http://schemas.microsoft.com/office/powerpoint/2010/main" Requires="p14">
      <p:transition spd="slow">
        <p14:reveal thruBlk="1" dir="r"/>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lvl="0" indent="0">
              <a:buNone/>
            </a:pPr>
            <a:r>
              <a:rPr lang="en-US" sz="4400" b="1" dirty="0">
                <a:solidFill>
                  <a:schemeClr val="bg1"/>
                </a:solidFill>
                <a:latin typeface="Corbel"/>
                <a:cs typeface="Corbel"/>
              </a:rPr>
              <a:t>"Take </a:t>
            </a:r>
            <a:r>
              <a:rPr lang="en-US" sz="4400" b="1" dirty="0" smtClean="0">
                <a:solidFill>
                  <a:schemeClr val="bg1"/>
                </a:solidFill>
                <a:latin typeface="Corbel"/>
                <a:cs typeface="Corbel"/>
              </a:rPr>
              <a:t>heed”: to </a:t>
            </a:r>
            <a:r>
              <a:rPr lang="en-US" sz="4400" b="1" dirty="0">
                <a:solidFill>
                  <a:schemeClr val="bg1"/>
                </a:solidFill>
                <a:latin typeface="Corbel"/>
                <a:cs typeface="Corbel"/>
              </a:rPr>
              <a:t>pay attention; to give consideration or attention to: mind; attention, </a:t>
            </a:r>
            <a:r>
              <a:rPr lang="en-US" sz="4400" b="1" dirty="0" smtClean="0">
                <a:solidFill>
                  <a:schemeClr val="bg1"/>
                </a:solidFill>
                <a:latin typeface="Corbel"/>
                <a:cs typeface="Corbel"/>
              </a:rPr>
              <a:t>notice</a:t>
            </a:r>
          </a:p>
          <a:p>
            <a:pPr marL="0" lvl="0" indent="0">
              <a:buNone/>
            </a:pPr>
            <a:r>
              <a:rPr lang="en-US" sz="4400" dirty="0">
                <a:solidFill>
                  <a:schemeClr val="bg1"/>
                </a:solidFill>
              </a:rPr>
              <a:t>	</a:t>
            </a:r>
            <a:r>
              <a:rPr lang="en-US" sz="4400" dirty="0" smtClean="0">
                <a:solidFill>
                  <a:schemeClr val="bg1"/>
                </a:solidFill>
              </a:rPr>
              <a:t>							   </a:t>
            </a:r>
            <a:r>
              <a:rPr lang="en-US" sz="2000" b="1" dirty="0" smtClean="0">
                <a:solidFill>
                  <a:schemeClr val="bg1"/>
                </a:solidFill>
                <a:latin typeface="Corbel"/>
                <a:cs typeface="Corbel"/>
              </a:rPr>
              <a:t>(</a:t>
            </a:r>
            <a:r>
              <a:rPr lang="en-US" sz="2000" b="1" dirty="0">
                <a:solidFill>
                  <a:schemeClr val="bg1"/>
                </a:solidFill>
                <a:latin typeface="Corbel"/>
                <a:cs typeface="Corbel"/>
              </a:rPr>
              <a:t>http://</a:t>
            </a:r>
            <a:r>
              <a:rPr lang="en-US" sz="2000" b="1" dirty="0" err="1">
                <a:solidFill>
                  <a:schemeClr val="bg1"/>
                </a:solidFill>
                <a:latin typeface="Corbel"/>
                <a:cs typeface="Corbel"/>
              </a:rPr>
              <a:t>www.merriam-webster.com</a:t>
            </a:r>
            <a:r>
              <a:rPr lang="en-US" sz="2000" b="1" dirty="0">
                <a:solidFill>
                  <a:schemeClr val="bg1"/>
                </a:solidFill>
                <a:latin typeface="Corbel"/>
                <a:cs typeface="Corbel"/>
              </a:rPr>
              <a:t>/</a:t>
            </a:r>
            <a:r>
              <a:rPr lang="en-US" sz="2000" b="1" dirty="0" smtClean="0">
                <a:solidFill>
                  <a:schemeClr val="bg1"/>
                </a:solidFill>
                <a:latin typeface="Corbel"/>
                <a:cs typeface="Corbel"/>
              </a:rPr>
              <a:t>)</a:t>
            </a:r>
          </a:p>
        </p:txBody>
      </p:sp>
    </p:spTree>
    <p:extLst>
      <p:ext uri="{BB962C8B-B14F-4D97-AF65-F5344CB8AC3E}">
        <p14:creationId xmlns:p14="http://schemas.microsoft.com/office/powerpoint/2010/main" val="1753544335"/>
      </p:ext>
    </p:extLst>
  </p:cSld>
  <p:clrMapOvr>
    <a:masterClrMapping/>
  </p:clrMapOvr>
  <mc:AlternateContent xmlns:mc="http://schemas.openxmlformats.org/markup-compatibility/2006" xmlns:p14="http://schemas.microsoft.com/office/powerpoint/2010/main">
    <mc:Choice Requires="p14">
      <p:transition spd="slow">
        <p14:reveal/>
      </p:transition>
    </mc:Choice>
    <mc:Fallback xmlns="">
      <p:transition xmlns:p14="http://schemas.microsoft.com/office/powerpoint/2010/mai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r>
              <a:rPr lang="en-US" sz="3600" dirty="0"/>
              <a:t>Only take heed to yourself, and diligently keep yourself, lest you forget the things your eyes have seen, and lest they depart from your heart all the days of your life. And teach them to your children and your </a:t>
            </a:r>
            <a:r>
              <a:rPr lang="en-US" sz="3600" dirty="0" smtClean="0"/>
              <a:t>grandchildren</a:t>
            </a:r>
            <a:r>
              <a:rPr lang="is-IS" sz="3600" dirty="0" smtClean="0"/>
              <a:t>…</a:t>
            </a:r>
          </a:p>
          <a:p>
            <a:pPr algn="ctr"/>
            <a:r>
              <a:rPr lang="is-IS" dirty="0" smtClean="0"/>
              <a:t>Deuteronomy 4.9</a:t>
            </a:r>
            <a:endParaRPr lang="en-US" dirty="0"/>
          </a:p>
        </p:txBody>
      </p:sp>
    </p:spTree>
    <p:extLst>
      <p:ext uri="{BB962C8B-B14F-4D97-AF65-F5344CB8AC3E}">
        <p14:creationId xmlns:p14="http://schemas.microsoft.com/office/powerpoint/2010/main" val="35253365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r>
              <a:rPr lang="en-US" sz="4000" dirty="0"/>
              <a:t>Take heed to yourselves, lest you forget the covenant of the Lord your God which He made with you, and make for yourselves a carved image in the form of anything which the Lord your God has forbidden </a:t>
            </a:r>
            <a:r>
              <a:rPr lang="en-US" sz="4000" dirty="0" smtClean="0"/>
              <a:t>you</a:t>
            </a:r>
            <a:r>
              <a:rPr lang="is-IS" sz="4000" dirty="0" smtClean="0"/>
              <a:t>…</a:t>
            </a:r>
          </a:p>
          <a:p>
            <a:pPr algn="ctr"/>
            <a:r>
              <a:rPr lang="is-IS" dirty="0" smtClean="0"/>
              <a:t>Deuteronomy 4.23</a:t>
            </a:r>
            <a:endParaRPr lang="en-US" dirty="0"/>
          </a:p>
        </p:txBody>
      </p:sp>
    </p:spTree>
    <p:extLst>
      <p:ext uri="{BB962C8B-B14F-4D97-AF65-F5344CB8AC3E}">
        <p14:creationId xmlns:p14="http://schemas.microsoft.com/office/powerpoint/2010/main" val="29815926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algn="ctr"/>
            <a:r>
              <a:rPr lang="en-US" sz="3600" dirty="0"/>
              <a:t>But take diligent heed to do the commandment and the law, which Moses the servant of the Lord charged you, to love the Lord your God, and to walk in all his ways, and to keep his commandments, and to cleave unto him, and to serve him with all your heart and with all your </a:t>
            </a:r>
            <a:r>
              <a:rPr lang="en-US" sz="3600" dirty="0" smtClean="0"/>
              <a:t>soul</a:t>
            </a:r>
            <a:r>
              <a:rPr lang="is-IS" sz="3400" dirty="0" smtClean="0"/>
              <a:t>…</a:t>
            </a:r>
          </a:p>
          <a:p>
            <a:pPr algn="ctr"/>
            <a:r>
              <a:rPr lang="is-IS" dirty="0" smtClean="0"/>
              <a:t>Joshua 22.5</a:t>
            </a:r>
            <a:endParaRPr lang="en-US" dirty="0"/>
          </a:p>
        </p:txBody>
      </p:sp>
    </p:spTree>
    <p:extLst>
      <p:ext uri="{BB962C8B-B14F-4D97-AF65-F5344CB8AC3E}">
        <p14:creationId xmlns:p14="http://schemas.microsoft.com/office/powerpoint/2010/main" val="14327637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r>
              <a:rPr lang="en-US" sz="3600" dirty="0" smtClean="0"/>
              <a:t>But take heed to yourselves, lest your hearts be weighed down with carousing, drunkenness, and cares of this life, and that Day come on you unexpectedly</a:t>
            </a:r>
            <a:r>
              <a:rPr lang="is-IS" sz="3600" dirty="0" smtClean="0"/>
              <a:t>…</a:t>
            </a:r>
          </a:p>
          <a:p>
            <a:pPr algn="ctr"/>
            <a:r>
              <a:rPr lang="is-IS" dirty="0" smtClean="0"/>
              <a:t>Luke 21.34</a:t>
            </a:r>
            <a:endParaRPr lang="en-US" dirty="0"/>
          </a:p>
        </p:txBody>
      </p:sp>
    </p:spTree>
    <p:extLst>
      <p:ext uri="{BB962C8B-B14F-4D97-AF65-F5344CB8AC3E}">
        <p14:creationId xmlns:p14="http://schemas.microsoft.com/office/powerpoint/2010/main" val="4952494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r>
              <a:rPr lang="en-US" sz="3600" dirty="0"/>
              <a:t>Therefore take heed to yourselves and to all the flock, among which the Holy Spirit has made you overseers, to shepherd the church of </a:t>
            </a:r>
            <a:r>
              <a:rPr lang="en-US" sz="3600" dirty="0" smtClean="0"/>
              <a:t>God </a:t>
            </a:r>
            <a:r>
              <a:rPr lang="en-US" sz="3600" dirty="0"/>
              <a:t>which He purchased with His own </a:t>
            </a:r>
            <a:r>
              <a:rPr lang="en-US" sz="3600" dirty="0" smtClean="0"/>
              <a:t>blood</a:t>
            </a:r>
            <a:r>
              <a:rPr lang="is-IS" sz="3600" dirty="0" smtClean="0"/>
              <a:t>…</a:t>
            </a:r>
          </a:p>
          <a:p>
            <a:pPr algn="ctr"/>
            <a:r>
              <a:rPr lang="is-IS" dirty="0" smtClean="0"/>
              <a:t>Acts 20.28</a:t>
            </a:r>
            <a:endParaRPr lang="en-US" dirty="0"/>
          </a:p>
        </p:txBody>
      </p:sp>
    </p:spTree>
    <p:extLst>
      <p:ext uri="{BB962C8B-B14F-4D97-AF65-F5344CB8AC3E}">
        <p14:creationId xmlns:p14="http://schemas.microsoft.com/office/powerpoint/2010/main" val="1957870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r>
              <a:rPr lang="en-US" sz="4000" dirty="0"/>
              <a:t>Therefore let him who thinks he stands take heed lest he </a:t>
            </a:r>
            <a:r>
              <a:rPr lang="en-US" sz="4000" dirty="0" smtClean="0"/>
              <a:t>fall</a:t>
            </a:r>
            <a:r>
              <a:rPr lang="is-IS" sz="4000" dirty="0" smtClean="0"/>
              <a:t>…</a:t>
            </a:r>
          </a:p>
          <a:p>
            <a:pPr algn="ctr"/>
            <a:r>
              <a:rPr lang="is-IS" dirty="0" smtClean="0"/>
              <a:t>1 Corinthians 10.12</a:t>
            </a:r>
            <a:endParaRPr lang="en-US" dirty="0"/>
          </a:p>
        </p:txBody>
      </p:sp>
    </p:spTree>
    <p:extLst>
      <p:ext uri="{BB962C8B-B14F-4D97-AF65-F5344CB8AC3E}">
        <p14:creationId xmlns:p14="http://schemas.microsoft.com/office/powerpoint/2010/main" val="37684245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r>
              <a:rPr lang="en-US" sz="4000" dirty="0"/>
              <a:t>Take heed to yourself and to the doctrine. Continue in them, for in doing this you will save both yourself and those who hear </a:t>
            </a:r>
            <a:r>
              <a:rPr lang="en-US" sz="4000" dirty="0" smtClean="0"/>
              <a:t>you</a:t>
            </a:r>
            <a:r>
              <a:rPr lang="is-IS" sz="4000" dirty="0" smtClean="0"/>
              <a:t>… </a:t>
            </a:r>
          </a:p>
          <a:p>
            <a:pPr algn="ctr"/>
            <a:r>
              <a:rPr lang="is-IS" dirty="0" smtClean="0"/>
              <a:t>1 Timothy 4.16</a:t>
            </a:r>
            <a:endParaRPr lang="en-US" dirty="0"/>
          </a:p>
        </p:txBody>
      </p:sp>
    </p:spTree>
    <p:extLst>
      <p:ext uri="{BB962C8B-B14F-4D97-AF65-F5344CB8AC3E}">
        <p14:creationId xmlns:p14="http://schemas.microsoft.com/office/powerpoint/2010/main" val="34218796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870</TotalTime>
  <Words>534</Words>
  <Application>Microsoft Macintosh PowerPoint</Application>
  <PresentationFormat>On-screen Show (4:3)</PresentationFormat>
  <Paragraphs>44</Paragraphs>
  <Slides>13</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13</vt:i4>
      </vt:variant>
    </vt:vector>
  </HeadingPairs>
  <TitlesOfParts>
    <vt:vector size="18" baseType="lpstr">
      <vt:lpstr>Calibri</vt:lpstr>
      <vt:lpstr>Corbel</vt:lpstr>
      <vt:lpstr>Arial</vt:lpstr>
      <vt:lpstr>Office Theme</vt:lpstr>
      <vt:lpstr>1_Office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Take Heed to Your Faith</vt:lpstr>
      <vt:lpstr>Take Heed to Your Prayer Life</vt:lpstr>
      <vt:lpstr>Take Heed to Your Conduct</vt:lpstr>
      <vt:lpstr>Take Heed to Your Salvation</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Garlock</dc:creator>
  <cp:lastModifiedBy>Bryan Garlock</cp:lastModifiedBy>
  <cp:revision>39</cp:revision>
  <dcterms:created xsi:type="dcterms:W3CDTF">2016-10-09T18:24:09Z</dcterms:created>
  <dcterms:modified xsi:type="dcterms:W3CDTF">2017-08-06T19:47:04Z</dcterms:modified>
</cp:coreProperties>
</file>