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86120"/>
  </p:normalViewPr>
  <p:slideViewPr>
    <p:cSldViewPr snapToGrid="0" snapToObjects="1" showGuides="1">
      <p:cViewPr varScale="1">
        <p:scale>
          <a:sx n="83" d="100"/>
          <a:sy n="83" d="100"/>
        </p:scale>
        <p:origin x="3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F211-9DBA-7B4B-A3F3-30BD606DAF18}" type="datetimeFigureOut">
              <a:rPr lang="en-US" smtClean="0"/>
              <a:t>8/18/17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41B3B-D76A-F548-BCAF-87C5F282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4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1B3B-D76A-F548-BCAF-87C5F282B1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1B3B-D76A-F548-BCAF-87C5F282B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9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1B3B-D76A-F548-BCAF-87C5F282B1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1B3B-D76A-F548-BCAF-87C5F282B1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Thanks to Joe Price for the sermon idea</a:t>
            </a:r>
            <a:r>
              <a:rPr lang="en-US" baseline="0" dirty="0" smtClean="0"/>
              <a:t> and his work on this subject.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1B3B-D76A-F548-BCAF-87C5F282B1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ACF6-0B32-2640-82E0-62EA3312E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14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Heavenly </a:t>
            </a:r>
            <a:r>
              <a:rPr lang="en-US" dirty="0" smtClean="0"/>
              <a:t>Citizenship</a:t>
            </a:r>
            <a:br>
              <a:rPr lang="en-US" dirty="0" smtClean="0"/>
            </a:br>
            <a:r>
              <a:rPr lang="en-US" dirty="0" smtClean="0"/>
              <a:t>Calls </a:t>
            </a:r>
            <a:r>
              <a:rPr lang="en-US" dirty="0"/>
              <a:t>for </a:t>
            </a:r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64627" cy="4351338"/>
          </a:xfrm>
        </p:spPr>
        <p:txBody>
          <a:bodyPr>
            <a:normAutofit/>
          </a:bodyPr>
          <a:lstStyle/>
          <a:p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Strive to be of the same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in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Lord: 4.2</a:t>
            </a:r>
          </a:p>
          <a:p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unity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Phil. 4.2</a:t>
            </a:r>
          </a:p>
          <a:p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walk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 of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gospel: Phil. 1.27</a:t>
            </a:r>
          </a:p>
          <a:p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GENUINELY love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Phil. 2.1-5</a:t>
            </a:r>
          </a:p>
          <a:p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EXHORT one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another: Phil.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</a:t>
            </a:r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3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Heavenly </a:t>
            </a:r>
            <a:r>
              <a:rPr lang="en-US" dirty="0" smtClean="0"/>
              <a:t>Citizenship</a:t>
            </a:r>
            <a:br>
              <a:rPr lang="en-US" dirty="0" smtClean="0"/>
            </a:br>
            <a:r>
              <a:rPr lang="en-US" dirty="0" smtClean="0"/>
              <a:t>Produces JOY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13905" cy="4351338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Joy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is a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FRUIT of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the Spirit that we are to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bear.</a:t>
            </a:r>
          </a:p>
          <a:p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It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comes by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KNOWING the truth: 1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John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1.4</a:t>
            </a:r>
          </a:p>
          <a:p>
            <a:endParaRPr lang="en-US" sz="30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It comes by OBEYING the truth: Acts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8.39;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15.3</a:t>
            </a:r>
          </a:p>
          <a:p>
            <a:endParaRPr lang="en-US" sz="3000" dirty="0" smtClean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Paradoxically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,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we can rejoice in PERSECUTION: Acts </a:t>
            </a:r>
            <a:r>
              <a:rPr lang="en-US" sz="3000" dirty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5.41; Heb. 12.2; 1 Peter </a:t>
            </a:r>
            <a:r>
              <a:rPr lang="en-US" sz="30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1.6-9</a:t>
            </a:r>
            <a:endParaRPr lang="en-US" sz="3000" dirty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17" y="365126"/>
            <a:ext cx="8360367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Heavenly </a:t>
            </a:r>
            <a:r>
              <a:rPr lang="en-US" dirty="0" smtClean="0"/>
              <a:t>Citizenship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Produces a </a:t>
            </a:r>
            <a:r>
              <a:rPr lang="en-US" dirty="0"/>
              <a:t>Life Free of </a:t>
            </a:r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2353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Anxiety is a DISTRACTION from serving God.</a:t>
            </a:r>
          </a:p>
          <a:p>
            <a:endParaRPr lang="en-US" dirty="0" smtClean="0"/>
          </a:p>
          <a:p>
            <a:r>
              <a:rPr lang="en-US" dirty="0" smtClean="0"/>
              <a:t>Anxiety </a:t>
            </a:r>
            <a:r>
              <a:rPr lang="en-US" dirty="0"/>
              <a:t>is a symptom of </a:t>
            </a:r>
            <a:r>
              <a:rPr lang="en-US" dirty="0" smtClean="0"/>
              <a:t>LITTLE faith</a:t>
            </a:r>
            <a:r>
              <a:rPr lang="en-US" dirty="0"/>
              <a:t>: Matt. </a:t>
            </a:r>
            <a:r>
              <a:rPr lang="en-US" dirty="0" smtClean="0"/>
              <a:t>6.24-31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Anxiety is ELIMINATED when we are content with what God has blessed us with, when we are engaged in constant </a:t>
            </a:r>
            <a:r>
              <a:rPr lang="en-US" dirty="0"/>
              <a:t>prayer with </a:t>
            </a:r>
            <a:r>
              <a:rPr lang="en-US" dirty="0" smtClean="0"/>
              <a:t>thanksgiving, and our minds are focused on spiritual things: </a:t>
            </a:r>
            <a:r>
              <a:rPr lang="en-US" dirty="0"/>
              <a:t>Phil. 2.14-15; </a:t>
            </a:r>
            <a:r>
              <a:rPr lang="en-US" dirty="0" smtClean="0"/>
              <a:t>4.11-13; Heb</a:t>
            </a:r>
            <a:r>
              <a:rPr lang="en-US" dirty="0"/>
              <a:t>. </a:t>
            </a:r>
            <a:r>
              <a:rPr lang="en-US" dirty="0" smtClean="0"/>
              <a:t>4.16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3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365126"/>
            <a:ext cx="851535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Heavenly Citizenship</a:t>
            </a:r>
            <a:br>
              <a:rPr lang="en-US" dirty="0"/>
            </a:br>
            <a:r>
              <a:rPr lang="en-US" dirty="0"/>
              <a:t>Demands Wholesome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Our mind CONTROLS our lives: 3.19</a:t>
            </a:r>
          </a:p>
          <a:p>
            <a:endParaRPr lang="en-US" sz="3200" dirty="0"/>
          </a:p>
          <a:p>
            <a:r>
              <a:rPr lang="en-US" sz="3200" dirty="0" smtClean="0"/>
              <a:t>If we conform </a:t>
            </a:r>
            <a:r>
              <a:rPr lang="en-US" sz="3200" dirty="0"/>
              <a:t>to this world, </a:t>
            </a:r>
            <a:r>
              <a:rPr lang="en-US" sz="3200" dirty="0" smtClean="0"/>
              <a:t>our thinking will be CORRUPTED: Rom</a:t>
            </a:r>
            <a:r>
              <a:rPr lang="en-US" sz="3200" dirty="0"/>
              <a:t>. </a:t>
            </a:r>
            <a:r>
              <a:rPr lang="en-US" sz="3200" dirty="0" smtClean="0"/>
              <a:t>12.1-2</a:t>
            </a:r>
          </a:p>
          <a:p>
            <a:endParaRPr lang="en-US" sz="3200" dirty="0"/>
          </a:p>
          <a:p>
            <a:r>
              <a:rPr lang="en-US" sz="3200" dirty="0" smtClean="0"/>
              <a:t>We must REPLACE sinful and negative thoughts with </a:t>
            </a:r>
            <a:r>
              <a:rPr lang="en-US" sz="3200" dirty="0"/>
              <a:t>good </a:t>
            </a:r>
            <a:r>
              <a:rPr lang="en-US" sz="3200" dirty="0" smtClean="0"/>
              <a:t>and positive thoughts.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6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“If you are a Christian, you are not a citizen of this world trying to get to heaven; you are a citizen of heaven making your way through this world.”</a:t>
            </a:r>
          </a:p>
        </p:txBody>
      </p:sp>
    </p:spTree>
    <p:extLst>
      <p:ext uri="{BB962C8B-B14F-4D97-AF65-F5344CB8AC3E}">
        <p14:creationId xmlns:p14="http://schemas.microsoft.com/office/powerpoint/2010/main" val="100757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264</Words>
  <Application>Microsoft Macintosh PowerPoint</Application>
  <PresentationFormat>On-screen Show (4:3)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Corbel</vt:lpstr>
      <vt:lpstr>Arial</vt:lpstr>
      <vt:lpstr>Office Theme</vt:lpstr>
      <vt:lpstr>PowerPoint Presentation</vt:lpstr>
      <vt:lpstr>Heavenly Citizenship Calls for UNITY</vt:lpstr>
      <vt:lpstr>Heavenly Citizenship Produces JOY</vt:lpstr>
      <vt:lpstr>Heavenly Citizenship Produces a Life Free of ANXIETY</vt:lpstr>
      <vt:lpstr>Heavenly Citizenship Demands Wholesome THOUGHTS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25</cp:revision>
  <dcterms:created xsi:type="dcterms:W3CDTF">2017-08-18T23:45:15Z</dcterms:created>
  <dcterms:modified xsi:type="dcterms:W3CDTF">2017-08-20T01:41:12Z</dcterms:modified>
</cp:coreProperties>
</file>