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4" Type="http://schemas.openxmlformats.org/package/2006/relationships/metadata/core-properties" Target="docProps/core.xml"/><Relationship Id="rId5" Type="http://schemas.openxmlformats.org/officeDocument/2006/relationships/extended-properties" Target="docProps/app.xml"/><Relationship Id="rId1" Type="http://schemas.microsoft.com/office/2011/relationships/webextensiontaskpanes" Target="ppt/webextensions/taskpanes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8" r:id="rId2"/>
    <p:sldId id="270" r:id="rId3"/>
    <p:sldId id="267" r:id="rId4"/>
    <p:sldId id="271" r:id="rId5"/>
    <p:sldId id="261" r:id="rId6"/>
    <p:sldId id="269" r:id="rId7"/>
    <p:sldId id="277" r:id="rId8"/>
    <p:sldId id="273" r:id="rId9"/>
    <p:sldId id="275" r:id="rId10"/>
    <p:sldId id="276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5"/>
    <p:restoredTop sz="94684"/>
  </p:normalViewPr>
  <p:slideViewPr>
    <p:cSldViewPr snapToGrid="0" snapToObjects="1" showGuides="1">
      <p:cViewPr>
        <p:scale>
          <a:sx n="80" d="100"/>
          <a:sy n="80" d="100"/>
        </p:scale>
        <p:origin x="2392" y="472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3ABE0-58E9-804D-A90A-A2A093834D2B}" type="datetimeFigureOut">
              <a:rPr lang="en-US" smtClean="0"/>
              <a:t>7/10/17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C44E9-C7F1-6C4D-B0A1-683F4BDC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24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C44E9-C7F1-6C4D-B0A1-683F4BDC7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1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spcBef>
                <a:spcPts val="0"/>
              </a:spcBef>
              <a:buFont typeface="Arial" charset="0"/>
              <a:buNone/>
              <a:defRPr b="1"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buNone/>
              <a:defRPr b="1">
                <a:latin typeface="Corbel" charset="0"/>
                <a:ea typeface="Corbel" charset="0"/>
                <a:cs typeface="Corbel" charset="0"/>
              </a:defRPr>
            </a:lvl1pPr>
            <a:lvl2pPr marL="457200" indent="0">
              <a:spcBef>
                <a:spcPts val="0"/>
              </a:spcBef>
              <a:buNone/>
              <a:defRPr b="1">
                <a:latin typeface="Corbel" charset="0"/>
                <a:ea typeface="Corbel" charset="0"/>
                <a:cs typeface="Corbel" charset="0"/>
              </a:defRPr>
            </a:lvl2pPr>
            <a:lvl3pPr marL="914400" indent="0">
              <a:spcBef>
                <a:spcPts val="0"/>
              </a:spcBef>
              <a:buNone/>
              <a:defRPr b="1">
                <a:latin typeface="Corbel" charset="0"/>
                <a:ea typeface="Corbel" charset="0"/>
                <a:cs typeface="Corbel" charset="0"/>
              </a:defRPr>
            </a:lvl3pPr>
            <a:lvl4pPr marL="1371600" indent="0">
              <a:spcBef>
                <a:spcPts val="0"/>
              </a:spcBef>
              <a:buNone/>
              <a:defRPr b="1">
                <a:latin typeface="Corbel" charset="0"/>
                <a:ea typeface="Corbel" charset="0"/>
                <a:cs typeface="Corbel" charset="0"/>
              </a:defRPr>
            </a:lvl4pPr>
            <a:lvl5pPr marL="1828800" indent="0">
              <a:spcBef>
                <a:spcPts val="0"/>
              </a:spcBef>
              <a:buNone/>
              <a:defRPr b="1"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38477-363D-6845-8C45-F717D459D0D1}" type="datetimeFigureOut">
              <a:rPr lang="en-US" smtClean="0"/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AFC3F-A48B-A54E-9676-EB6FD3BC9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1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8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Souls in Need of Salvation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He yearns for their salvation: Ezekiel </a:t>
            </a:r>
            <a:r>
              <a:rPr lang="en-US" sz="3200" dirty="0"/>
              <a:t>33.11</a:t>
            </a:r>
          </a:p>
          <a:p>
            <a:endParaRPr lang="en-US" sz="3200" dirty="0"/>
          </a:p>
          <a:p>
            <a:r>
              <a:rPr lang="en-US" sz="3200" dirty="0" smtClean="0"/>
              <a:t>He </a:t>
            </a:r>
            <a:r>
              <a:rPr lang="en-US" sz="3200" dirty="0"/>
              <a:t>is not willing that any should perish: 2 Peter </a:t>
            </a:r>
            <a:r>
              <a:rPr lang="en-US" sz="3200" dirty="0" smtClean="0"/>
              <a:t>3.9; 1 Tim. 2.4</a:t>
            </a:r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He </a:t>
            </a:r>
            <a:r>
              <a:rPr lang="en-US" sz="3200" dirty="0"/>
              <a:t>has shown great love, mercy, and grace in providing </a:t>
            </a:r>
            <a:r>
              <a:rPr lang="en-US" sz="3200" dirty="0" smtClean="0"/>
              <a:t>salvation because He sees sinners as valuable: </a:t>
            </a:r>
            <a:r>
              <a:rPr lang="en-US" sz="3200" dirty="0"/>
              <a:t>John 3.16; </a:t>
            </a:r>
            <a:r>
              <a:rPr lang="en-US" sz="3200" dirty="0" smtClean="0"/>
              <a:t>Eph</a:t>
            </a:r>
            <a:r>
              <a:rPr lang="en-US" sz="3200" dirty="0"/>
              <a:t>. </a:t>
            </a:r>
            <a:r>
              <a:rPr lang="en-US" sz="3200" dirty="0" smtClean="0"/>
              <a:t>2.4-5; </a:t>
            </a:r>
            <a:r>
              <a:rPr lang="en-US" sz="3200" dirty="0"/>
              <a:t>Rom. 5.6-8; </a:t>
            </a:r>
            <a:r>
              <a:rPr lang="en-US" sz="3200" dirty="0" smtClean="0"/>
              <a:t>8.32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929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Until we see people the way God sees them, we will not evangelize them.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5819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How Do We View People Who Are Lost?</a:t>
            </a:r>
            <a:endParaRPr lang="en-US" sz="3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-255173" y="1318659"/>
            <a:ext cx="9799924" cy="5721463"/>
            <a:chOff x="-255173" y="1318659"/>
            <a:chExt cx="9799924" cy="57214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44" r="18234"/>
            <a:stretch/>
          </p:blipFill>
          <p:spPr>
            <a:xfrm>
              <a:off x="2447879" y="1318659"/>
              <a:ext cx="2635116" cy="5678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839" y="1664699"/>
              <a:ext cx="1646867" cy="518316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6950" y="1617055"/>
              <a:ext cx="4807801" cy="54230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7270" r="22052"/>
            <a:stretch/>
          </p:blipFill>
          <p:spPr>
            <a:xfrm>
              <a:off x="-255173" y="1500488"/>
              <a:ext cx="2223458" cy="5465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433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How Do We View People Who Are Lost?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14210" r="6001" b="9157"/>
          <a:stretch/>
        </p:blipFill>
        <p:spPr>
          <a:xfrm>
            <a:off x="-551638" y="1363851"/>
            <a:ext cx="10247277" cy="54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How Do We View People Who Are Lost?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85" t="8525" r="5255" b="5781"/>
          <a:stretch/>
        </p:blipFill>
        <p:spPr>
          <a:xfrm>
            <a:off x="-340962" y="1489963"/>
            <a:ext cx="9825925" cy="536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How Do We View People Who Are Lost?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1984196"/>
            <a:ext cx="7538720" cy="487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1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42180"/>
            <a:ext cx="7886700" cy="177364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How Does God View People Who Are Lost?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86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17487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They Are in Complete Darkness!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nb-NO" sz="2400" dirty="0">
                <a:solidFill>
                  <a:prstClr val="black"/>
                </a:solidFill>
              </a:rPr>
              <a:t>John 8.12; John 12.46; Eph. 5.8; </a:t>
            </a:r>
            <a:r>
              <a:rPr lang="nb-NO" sz="2400" dirty="0" err="1">
                <a:solidFill>
                  <a:prstClr val="black"/>
                </a:solidFill>
              </a:rPr>
              <a:t>Col</a:t>
            </a:r>
            <a:r>
              <a:rPr lang="nb-NO" sz="2400" dirty="0">
                <a:solidFill>
                  <a:prstClr val="black"/>
                </a:solidFill>
              </a:rPr>
              <a:t>. 1.13; 1 Peter </a:t>
            </a:r>
            <a:r>
              <a:rPr lang="nb-NO" sz="2400" dirty="0" smtClean="0">
                <a:solidFill>
                  <a:prstClr val="black"/>
                </a:solidFill>
              </a:rPr>
              <a:t>2.9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0"/>
            <a:ext cx="8636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Sinners Who Are Condemned: </a:t>
            </a:r>
            <a:r>
              <a:rPr lang="en-US" sz="2400" dirty="0"/>
              <a:t>Rom. 3.23; John 8.24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They </a:t>
            </a:r>
            <a:r>
              <a:rPr lang="en-US" dirty="0"/>
              <a:t>are spiritually lost (Luke 19.10), dead (Eph. 2.1), without God and hope (Eph. 2.12), strangers (Eph. 2.19), His enemies (Rom. 5.6-10; Phil. 3.10), and perishing (1 Cor. 1.18)</a:t>
            </a:r>
          </a:p>
          <a:p>
            <a:endParaRPr lang="en-US" dirty="0"/>
          </a:p>
          <a:p>
            <a:r>
              <a:rPr lang="en-US" dirty="0" smtClean="0"/>
              <a:t>They </a:t>
            </a:r>
            <a:r>
              <a:rPr lang="en-US" dirty="0"/>
              <a:t>are separated from Him now and will be for all of eternity: Eph. 2.12; 2 Thess. 1.8-9</a:t>
            </a:r>
          </a:p>
          <a:p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/>
              <a:t>are worthy of </a:t>
            </a:r>
            <a:r>
              <a:rPr lang="en-US" dirty="0" smtClean="0"/>
              <a:t>punishment: Rom</a:t>
            </a:r>
            <a:r>
              <a:rPr lang="en-US" dirty="0"/>
              <a:t>. 1.18; 2.5, 8-9; 6.23; 2 Thess. </a:t>
            </a:r>
            <a:r>
              <a:rPr lang="en-US" dirty="0" smtClean="0"/>
              <a:t>1.7-10; Matt</a:t>
            </a:r>
            <a:r>
              <a:rPr lang="en-US" dirty="0"/>
              <a:t>. </a:t>
            </a:r>
            <a:r>
              <a:rPr lang="en-US" dirty="0" smtClean="0"/>
              <a:t>7.23; Matt</a:t>
            </a:r>
            <a:r>
              <a:rPr lang="en-US" dirty="0"/>
              <a:t>. 8.12; 25.41; Rev. </a:t>
            </a:r>
            <a:r>
              <a:rPr lang="en-US" dirty="0" smtClean="0"/>
              <a:t>20.10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09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Sheep without a </a:t>
            </a:r>
            <a:r>
              <a:rPr lang="en-US" dirty="0" smtClean="0"/>
              <a:t>Shepherd:</a:t>
            </a:r>
            <a:br>
              <a:rPr lang="en-US" dirty="0" smtClean="0"/>
            </a:br>
            <a:r>
              <a:rPr lang="en-US" sz="2400" dirty="0" smtClean="0"/>
              <a:t>Matt</a:t>
            </a:r>
            <a:r>
              <a:rPr lang="en-US" sz="2400" dirty="0"/>
              <a:t>. </a:t>
            </a:r>
            <a:r>
              <a:rPr lang="en-US" sz="2400" dirty="0" smtClean="0"/>
              <a:t>9.36-38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267378" cy="5032376"/>
          </a:xfrm>
        </p:spPr>
        <p:txBody>
          <a:bodyPr>
            <a:normAutofit/>
          </a:bodyPr>
          <a:lstStyle/>
          <a:p>
            <a:r>
              <a:rPr lang="en-US" sz="3000" dirty="0"/>
              <a:t>He sees them in danger walking aimlessly around - They live their lives without any knowledge of what is going to happen to them one day</a:t>
            </a:r>
            <a:r>
              <a:rPr lang="en-US" sz="3000" dirty="0" smtClean="0"/>
              <a:t>.</a:t>
            </a:r>
          </a:p>
          <a:p>
            <a:endParaRPr lang="en-US" sz="3000" dirty="0"/>
          </a:p>
          <a:p>
            <a:r>
              <a:rPr lang="en-US" sz="3000" dirty="0" smtClean="0"/>
              <a:t>”</a:t>
            </a:r>
            <a:r>
              <a:rPr lang="mr-IN" sz="3000" dirty="0" smtClean="0"/>
              <a:t>…</a:t>
            </a:r>
            <a:r>
              <a:rPr lang="en-US" sz="3000" dirty="0" smtClean="0"/>
              <a:t>in </a:t>
            </a:r>
            <a:r>
              <a:rPr lang="en-US" sz="3000" dirty="0"/>
              <a:t>the futility of their </a:t>
            </a:r>
            <a:r>
              <a:rPr lang="en-US" sz="3000" dirty="0" smtClean="0"/>
              <a:t>minds. They</a:t>
            </a:r>
            <a:r>
              <a:rPr lang="en-US" sz="3000" dirty="0"/>
              <a:t> are darkened in their understanding, alienated from the life of God because of the ignorance that is in them, due to their hardness of </a:t>
            </a:r>
            <a:r>
              <a:rPr lang="en-US" sz="3000" dirty="0" smtClean="0"/>
              <a:t>heart. They</a:t>
            </a:r>
            <a:r>
              <a:rPr lang="en-US" sz="3000" dirty="0"/>
              <a:t> have become callous and have given themselves up to sensuality, greedy to practice every kind of impurity</a:t>
            </a:r>
            <a:r>
              <a:rPr lang="en-US" sz="3000" dirty="0" smtClean="0"/>
              <a:t>.” Eph. 4.17-19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4778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25B4904-9045-7C40-A1A0-E32776BA6B5F}">
  <we:reference id="wa104178141" version="3.0.11.21" store="en-US" storeType="OMEX"/>
  <we:alternateReferences>
    <we:reference id="WA104178141" version="3.0.11.21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1234</TotalTime>
  <Words>287</Words>
  <Application>Microsoft Macintosh PowerPoint</Application>
  <PresentationFormat>On-screen Show (4:3)</PresentationFormat>
  <Paragraphs>24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Corbel</vt:lpstr>
      <vt:lpstr>Arial</vt:lpstr>
      <vt:lpstr>Office Theme</vt:lpstr>
      <vt:lpstr>PowerPoint Presentation</vt:lpstr>
      <vt:lpstr>How Do We View People Who Are Lost?</vt:lpstr>
      <vt:lpstr>How Do We View People Who Are Lost?</vt:lpstr>
      <vt:lpstr>How Do We View People Who Are Lost?</vt:lpstr>
      <vt:lpstr>How Do We View People Who Are Lost?</vt:lpstr>
      <vt:lpstr>How Does God View People Who Are Lost?</vt:lpstr>
      <vt:lpstr>They Are in Complete Darkness! John 8.12; John 12.46; Eph. 5.8; Col. 1.13; 1 Peter 2.9</vt:lpstr>
      <vt:lpstr>Sinners Who Are Condemned: Rom. 3.23; John 8.24 </vt:lpstr>
      <vt:lpstr>Sheep without a Shepherd: Matt. 9.36-38</vt:lpstr>
      <vt:lpstr>Souls in Need of Salvation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Garlock</dc:creator>
  <cp:lastModifiedBy>Bryan Garlock</cp:lastModifiedBy>
  <cp:revision>32</cp:revision>
  <dcterms:created xsi:type="dcterms:W3CDTF">2017-07-05T02:52:05Z</dcterms:created>
  <dcterms:modified xsi:type="dcterms:W3CDTF">2017-07-10T14:53:08Z</dcterms:modified>
</cp:coreProperties>
</file>