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3" r:id="rId2"/>
    <p:sldId id="287" r:id="rId3"/>
    <p:sldId id="288" r:id="rId4"/>
    <p:sldId id="276" r:id="rId5"/>
    <p:sldId id="291" r:id="rId6"/>
    <p:sldId id="300" r:id="rId7"/>
    <p:sldId id="294" r:id="rId8"/>
    <p:sldId id="290" r:id="rId9"/>
    <p:sldId id="301" r:id="rId10"/>
    <p:sldId id="296" r:id="rId11"/>
    <p:sldId id="302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D1B4"/>
    <a:srgbClr val="E0C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/>
    <p:restoredTop sz="94684"/>
  </p:normalViewPr>
  <p:slideViewPr>
    <p:cSldViewPr snapToGrid="0" snapToObjects="1">
      <p:cViewPr>
        <p:scale>
          <a:sx n="92" d="100"/>
          <a:sy n="92" d="100"/>
        </p:scale>
        <p:origin x="760" y="208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1D888-2011-F642-B86B-4762E91FDDAC}" type="datetimeFigureOut">
              <a:rPr lang="en-US" smtClean="0"/>
              <a:t>7/1/17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77A0C-3A82-7042-BFDE-F06BF94A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7A0C-3A82-7042-BFDE-F06BF94AC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4EC-8B37-E540-A0EF-67524A336DE2}" type="datetime1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0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2E9-0606-704A-ADD3-F044DCEE5955}" type="datetime1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485D-8653-8C4C-ABC9-8BDDF0333AAB}" type="datetime1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0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E3B-8532-0F49-936A-B37910AFDA1C}" type="datetime1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96FE-3ED3-9644-AF50-D21BA15E000B}" type="datetime1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A85-A00C-EC49-80A8-33BD61BD9922}" type="datetime1">
              <a:rPr lang="en-US" smtClean="0"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7919-9A59-E94F-BF18-0AFD76EF663E}" type="datetime1">
              <a:rPr lang="en-US" smtClean="0"/>
              <a:t>7/1/17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046-9911-3944-AF26-AE876311DCC4}" type="datetime1">
              <a:rPr lang="en-US" smtClean="0"/>
              <a:t>7/1/17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DCBD-DE5D-0E4B-8548-BFB5A71E5053}" type="datetime1">
              <a:rPr lang="en-US" smtClean="0"/>
              <a:t>7/1/17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962-E439-1E41-AF4F-4650599206F7}" type="datetime1">
              <a:rPr lang="en-US" smtClean="0"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4578-A4A3-734D-B1AD-C44F9FBD8F92}" type="datetime1">
              <a:rPr lang="en-US" smtClean="0"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9654-2F31-E340-8C07-C9A24B6A6FB8}" type="datetime1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0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God’s Part - Grace Was MANIFESTED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orbel" charset="0"/>
                <a:ea typeface="Corbel" charset="0"/>
                <a:cs typeface="Corbel" charset="0"/>
              </a:rPr>
              <a:t>For grace to be of VALUE to us, it had to be </a:t>
            </a:r>
            <a:r>
              <a:rPr lang="en-US" sz="4800" b="1" dirty="0" smtClean="0">
                <a:latin typeface="Corbel" charset="0"/>
                <a:ea typeface="Corbel" charset="0"/>
                <a:cs typeface="Corbel" charset="0"/>
              </a:rPr>
              <a:t>MANIFESTED </a:t>
            </a:r>
            <a:r>
              <a:rPr lang="en-US" sz="4800" b="1" dirty="0">
                <a:latin typeface="Corbel" charset="0"/>
                <a:ea typeface="Corbel" charset="0"/>
                <a:cs typeface="Corbel" charset="0"/>
              </a:rPr>
              <a:t>through </a:t>
            </a:r>
            <a:r>
              <a:rPr lang="en-US" sz="4800" b="1" dirty="0" smtClean="0">
                <a:latin typeface="Corbel" charset="0"/>
                <a:ea typeface="Corbel" charset="0"/>
                <a:cs typeface="Corbel" charset="0"/>
              </a:rPr>
              <a:t>ACTION:</a:t>
            </a:r>
          </a:p>
          <a:p>
            <a:pPr marL="0" indent="0" algn="ctr">
              <a:buNone/>
            </a:pPr>
            <a:r>
              <a:rPr lang="hr-HR" sz="2800" b="1" dirty="0">
                <a:latin typeface="Corbel" charset="0"/>
                <a:ea typeface="Corbel" charset="0"/>
                <a:cs typeface="Corbel" charset="0"/>
              </a:rPr>
              <a:t>Rom. 5.15; John 3.16; 1 John </a:t>
            </a:r>
            <a:r>
              <a:rPr lang="hr-HR" sz="2800" b="1" dirty="0" smtClean="0">
                <a:latin typeface="Corbel" charset="0"/>
                <a:ea typeface="Corbel" charset="0"/>
                <a:cs typeface="Corbel" charset="0"/>
              </a:rPr>
              <a:t>4.9-10</a:t>
            </a: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txkchurch.com</a:t>
            </a:r>
            <a:endParaRPr lang="en-US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3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sz="3800" b="1" dirty="0" smtClean="0">
                <a:latin typeface="Corbel" charset="0"/>
                <a:ea typeface="Corbel" charset="0"/>
                <a:cs typeface="Corbel" charset="0"/>
              </a:rPr>
              <a:t>Man’s Part - Faith Must Be EXPRESSED</a:t>
            </a:r>
            <a:endParaRPr lang="en-US" sz="38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chemeClr val="accent2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D1B4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chemeClr val="accent2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FAITH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chemeClr val="accent2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OBEY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D1B4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GRACE</a:t>
            </a:r>
            <a:endParaRPr lang="en-US" sz="3200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859718"/>
            <a:ext cx="0" cy="262166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5061" y="1968000"/>
            <a:ext cx="833883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SIN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457200" y="520656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D1B4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CROSS &amp;</a:t>
            </a:r>
          </a:p>
          <a:p>
            <a:pPr lvl="0" algn="ctr"/>
            <a:r>
              <a:rPr lang="en-US" sz="28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05058" y="2289482"/>
            <a:ext cx="1244616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79497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95031" y="5682178"/>
            <a:ext cx="3153940" cy="1200329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  <a:p>
            <a:pPr algn="ctr"/>
            <a:endParaRPr lang="en-US" sz="2400" b="1" dirty="0">
              <a:latin typeface="Corbel" charset="0"/>
              <a:ea typeface="Corbel" charset="0"/>
              <a:cs typeface="Corbel" charset="0"/>
            </a:endParaRPr>
          </a:p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RECONCILED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2515493" y="6257279"/>
            <a:ext cx="4113014" cy="17262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73084" y="6274831"/>
            <a:ext cx="2055423" cy="1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cePouredOut_std_c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932"/>
            <a:ext cx="8229600" cy="6016166"/>
          </a:xfrm>
        </p:spPr>
        <p:txBody>
          <a:bodyPr>
            <a:noAutofit/>
          </a:bodyPr>
          <a:lstStyle/>
          <a:p>
            <a:r>
              <a:rPr lang="en-US" sz="6400" b="1" dirty="0">
                <a:latin typeface="Corbel" charset="0"/>
                <a:ea typeface="Corbel" charset="0"/>
                <a:cs typeface="Corbel" charset="0"/>
              </a:rPr>
              <a:t>GRACE is a one-word summary of all God has done to save us; FAITH is a one-word summary of what man must </a:t>
            </a:r>
            <a:r>
              <a:rPr lang="en-US" sz="6400" b="1" dirty="0" smtClean="0">
                <a:latin typeface="Corbel" charset="0"/>
                <a:ea typeface="Corbel" charset="0"/>
                <a:cs typeface="Corbel" charset="0"/>
              </a:rPr>
              <a:t>do to </a:t>
            </a:r>
            <a:r>
              <a:rPr lang="en-US" sz="6400" b="1" dirty="0">
                <a:latin typeface="Corbel" charset="0"/>
                <a:ea typeface="Corbel" charset="0"/>
                <a:cs typeface="Corbel" charset="0"/>
              </a:rPr>
              <a:t>be saved!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txkchurch.com</a:t>
            </a:r>
            <a:endParaRPr lang="en-US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Two Kinds of FAITH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 charset="0"/>
                <a:ea typeface="Corbel" charset="0"/>
                <a:cs typeface="Corbel" charset="0"/>
              </a:rPr>
              <a:t>Faith unto the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saving of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the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SOUL: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Heb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10.36-39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 charset="0"/>
                <a:ea typeface="Corbel" charset="0"/>
                <a:cs typeface="Corbel" charset="0"/>
              </a:rPr>
              <a:t>Faith that shrinks back to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PERDITION: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2 Tim. 4.2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txkchurch.com</a:t>
            </a:r>
            <a:endParaRPr lang="en-US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9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Two Parts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to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SALVATION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GOD’S Part: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Grace with CONDITIONS: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Titus 2.11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MAN’S Part: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Faith with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ACTION (obedience of faith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):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Heb.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11.6-8;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Rom. 1.5; 6.17; 16.26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txkchurch.com</a:t>
            </a:r>
            <a:endParaRPr lang="en-US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Two Parts Working TOGETHER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orbel" charset="0"/>
                <a:ea typeface="Corbel" charset="0"/>
                <a:cs typeface="Corbel" charset="0"/>
              </a:rPr>
              <a:t>BRAZEN Serpent</a:t>
            </a:r>
            <a:br>
              <a:rPr lang="en-US" b="1" dirty="0">
                <a:latin typeface="Corbel" charset="0"/>
                <a:ea typeface="Corbel" charset="0"/>
                <a:cs typeface="Corbel" charset="0"/>
              </a:rPr>
            </a:br>
            <a:r>
              <a:rPr lang="en-US" b="1" dirty="0">
                <a:latin typeface="Corbel" charset="0"/>
                <a:ea typeface="Corbel" charset="0"/>
                <a:cs typeface="Corbel" charset="0"/>
              </a:rPr>
              <a:t>Numbers 21.4-9</a:t>
            </a: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FAITH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OBEYED BY LOOKING</a:t>
            </a:r>
          </a:p>
          <a:p>
            <a:pPr algn="ctr"/>
            <a:r>
              <a:rPr lang="mr-IN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JOHN 3.14-15</a:t>
            </a:r>
            <a:endParaRPr lang="en-US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LIVE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57943"/>
            <a:ext cx="0" cy="279082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LOOK AT SERPENT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1792" y="6099978"/>
            <a:ext cx="4140429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</p:txBody>
      </p:sp>
    </p:spTree>
    <p:extLst>
      <p:ext uri="{BB962C8B-B14F-4D97-AF65-F5344CB8AC3E}">
        <p14:creationId xmlns:p14="http://schemas.microsoft.com/office/powerpoint/2010/main" val="394056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Two Parts Working TOGETHER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orbel" charset="0"/>
                <a:ea typeface="Corbel" charset="0"/>
                <a:cs typeface="Corbel" charset="0"/>
              </a:rPr>
              <a:t>Conquest of JERICHO</a:t>
            </a:r>
            <a:br>
              <a:rPr lang="en-US" b="1" dirty="0">
                <a:latin typeface="Corbel" charset="0"/>
                <a:ea typeface="Corbel" charset="0"/>
                <a:cs typeface="Corbel" charset="0"/>
              </a:rPr>
            </a:br>
            <a:r>
              <a:rPr lang="en-US" b="1" dirty="0">
                <a:latin typeface="Corbel" charset="0"/>
                <a:ea typeface="Corbel" charset="0"/>
                <a:cs typeface="Corbel" charset="0"/>
              </a:rPr>
              <a:t>Joshua 6.1-21</a:t>
            </a: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FAITH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OBEYED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HEB. 11.30</a:t>
            </a:r>
            <a:endParaRPr lang="en-US" sz="2200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GAVE </a:t>
            </a:r>
            <a:r>
              <a:rPr lang="en-US" sz="24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JERICHO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74655"/>
            <a:ext cx="0" cy="279082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MARCH AROUND 13 TIMES; BLOW TRUMPETS &amp; SHOUT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1792" y="6099978"/>
            <a:ext cx="4140429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</p:txBody>
      </p:sp>
    </p:spTree>
    <p:extLst>
      <p:ext uri="{BB962C8B-B14F-4D97-AF65-F5344CB8AC3E}">
        <p14:creationId xmlns:p14="http://schemas.microsoft.com/office/powerpoint/2010/main" val="264332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Two Parts Working TOGETHER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JONAH &amp; the </a:t>
            </a:r>
            <a:r>
              <a:rPr lang="en-US" sz="2800" b="1" dirty="0" err="1" smtClean="0">
                <a:latin typeface="Corbel" charset="0"/>
                <a:ea typeface="Corbel" charset="0"/>
                <a:cs typeface="Corbel" charset="0"/>
              </a:rPr>
              <a:t>Ninevites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b="1" dirty="0">
                <a:latin typeface="Corbel" charset="0"/>
                <a:ea typeface="Corbel" charset="0"/>
                <a:cs typeface="Corbel" charset="0"/>
              </a:rPr>
            </a:b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Jonah 4.2; 3.4-10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FAITH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REPENTED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LUKE 11.32</a:t>
            </a:r>
            <a:endParaRPr lang="en-US" sz="2000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2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RELENT</a:t>
            </a:r>
          </a:p>
          <a:p>
            <a:pPr marL="0" lvl="1" algn="ctr"/>
            <a:r>
              <a:rPr lang="en-US" sz="22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FROM</a:t>
            </a:r>
          </a:p>
          <a:p>
            <a:pPr marL="0" lvl="1" algn="ctr"/>
            <a:r>
              <a:rPr lang="en-US" sz="22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DISASTER</a:t>
            </a:r>
            <a:endParaRPr lang="en-US" sz="2200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74655"/>
            <a:ext cx="0" cy="279082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REPENT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OF EVIL DEEDS</a:t>
            </a:r>
            <a:endParaRPr lang="en-US" sz="2800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1792" y="6099978"/>
            <a:ext cx="4140429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</p:txBody>
      </p:sp>
    </p:spTree>
    <p:extLst>
      <p:ext uri="{BB962C8B-B14F-4D97-AF65-F5344CB8AC3E}">
        <p14:creationId xmlns:p14="http://schemas.microsoft.com/office/powerpoint/2010/main" val="45852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Two Parts Working TOGETHER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orbel" charset="0"/>
                <a:ea typeface="Corbel" charset="0"/>
                <a:cs typeface="Corbel" charset="0"/>
              </a:rPr>
              <a:t>The 3,000 Jews</a:t>
            </a:r>
            <a:br>
              <a:rPr lang="en-US" b="1" dirty="0">
                <a:latin typeface="Corbel" charset="0"/>
                <a:ea typeface="Corbel" charset="0"/>
                <a:cs typeface="Corbel" charset="0"/>
              </a:rPr>
            </a:br>
            <a:r>
              <a:rPr lang="en-US" b="1" dirty="0">
                <a:latin typeface="Corbel" charset="0"/>
                <a:ea typeface="Corbel" charset="0"/>
                <a:cs typeface="Corbel" charset="0"/>
              </a:rPr>
              <a:t>Acts 2.36-38,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41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GLADLY RECEIVED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WORD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(FAITH)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REPENTED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&amp; BAPTIZED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OBEYED):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COL. 2.12</a:t>
            </a:r>
            <a:endParaRPr lang="en-US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JESUS, BIBLE, FORGIVENESS OF SINS, &amp; SALVATION</a:t>
            </a:r>
            <a:endParaRPr lang="en-US" sz="1600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57943"/>
            <a:ext cx="0" cy="2807541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REPENT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&amp; BE BAPTIZED: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1 COR. 1.4; ACTS 18.8</a:t>
            </a:r>
            <a:endParaRPr lang="en-US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1791" y="6099978"/>
            <a:ext cx="4140429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</p:txBody>
      </p:sp>
    </p:spTree>
    <p:extLst>
      <p:ext uri="{BB962C8B-B14F-4D97-AF65-F5344CB8AC3E}">
        <p14:creationId xmlns:p14="http://schemas.microsoft.com/office/powerpoint/2010/main" val="40444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Salvation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by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Grace Through Faith</a:t>
            </a: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FAITH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OBEY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GRACE</a:t>
            </a:r>
            <a:endParaRPr lang="en-US" sz="2800" b="1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859718"/>
            <a:ext cx="0" cy="262166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5061" y="1968000"/>
            <a:ext cx="833883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SIN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457200" y="520656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CONDITIONS</a:t>
            </a:r>
            <a:endParaRPr lang="en-US" b="1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05058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79497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95031" y="5682178"/>
            <a:ext cx="3153940" cy="1200329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  <a:p>
            <a:pPr algn="ctr"/>
            <a:endParaRPr lang="en-US" sz="2400" b="1" dirty="0">
              <a:latin typeface="Corbel" charset="0"/>
              <a:ea typeface="Corbel" charset="0"/>
              <a:cs typeface="Corbel" charset="0"/>
            </a:endParaRPr>
          </a:p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RECONCILED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2515493" y="6257279"/>
            <a:ext cx="4113014" cy="17262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sz="3800" b="1" dirty="0" smtClean="0">
                <a:latin typeface="Corbel" charset="0"/>
                <a:ea typeface="Corbel" charset="0"/>
                <a:cs typeface="Corbel" charset="0"/>
              </a:rPr>
              <a:t>God’s Part - Grace Was MANIFESTED</a:t>
            </a:r>
            <a:endParaRPr lang="en-US" sz="38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MAN</a:t>
            </a: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chemeClr val="accent2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GOD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FAITH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OBEY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chemeClr val="accent2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GRACE</a:t>
            </a:r>
            <a:endParaRPr lang="en-US" sz="2800" b="1" dirty="0" smtClean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859718"/>
            <a:ext cx="0" cy="262166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5061" y="1968000"/>
            <a:ext cx="833883" cy="5847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Corbel" charset="0"/>
                <a:ea typeface="Corbel" charset="0"/>
                <a:cs typeface="Corbel" charset="0"/>
              </a:rPr>
              <a:t>SIN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457200" y="520656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chemeClr val="accent2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t>CROSS </a:t>
            </a:r>
            <a:r>
              <a:rPr lang="en-US" sz="2800" b="1" dirty="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t>&amp;</a:t>
            </a:r>
          </a:p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t>BIBLE</a:t>
            </a:r>
            <a:endParaRPr lang="en-US" sz="2800" b="1" dirty="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05058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79497" y="2289482"/>
            <a:ext cx="1244616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95031" y="5682178"/>
            <a:ext cx="3153940" cy="1200329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OBEDIENCE OF FAITH</a:t>
            </a:r>
          </a:p>
          <a:p>
            <a:pPr algn="ctr"/>
            <a:endParaRPr lang="en-US" sz="2400" b="1" dirty="0">
              <a:latin typeface="Corbel" charset="0"/>
              <a:ea typeface="Corbel" charset="0"/>
              <a:cs typeface="Corbel" charset="0"/>
            </a:endParaRPr>
          </a:p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RECONCILED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2515493" y="6257279"/>
            <a:ext cx="4113014" cy="17262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515493" y="6260209"/>
            <a:ext cx="2056216" cy="1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304</Words>
  <Application>Microsoft Macintosh PowerPoint</Application>
  <PresentationFormat>On-screen Show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Arial</vt:lpstr>
      <vt:lpstr>Office Theme</vt:lpstr>
      <vt:lpstr>PowerPoint Presentation</vt:lpstr>
      <vt:lpstr>Two Kinds of FAITH</vt:lpstr>
      <vt:lpstr>Two Parts to SALVATION</vt:lpstr>
      <vt:lpstr>Two Parts Working TOGETHER</vt:lpstr>
      <vt:lpstr>Two Parts Working TOGETHER</vt:lpstr>
      <vt:lpstr>Two Parts Working TOGETHER</vt:lpstr>
      <vt:lpstr>Two Parts Working TOGETHER</vt:lpstr>
      <vt:lpstr>Salvation by Grace Through Faith</vt:lpstr>
      <vt:lpstr>God’s Part - Grace Was MANIFESTED</vt:lpstr>
      <vt:lpstr>God’s Part - Grace Was MANIFESTED</vt:lpstr>
      <vt:lpstr>Man’s Part - Faith Must Be EXPRESSED</vt:lpstr>
      <vt:lpstr>GRACE is a one-word summary of all God has done to save us; FAITH is a one-word summary of what man must do to be saved!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87</cp:revision>
  <dcterms:created xsi:type="dcterms:W3CDTF">2014-07-08T03:00:11Z</dcterms:created>
  <dcterms:modified xsi:type="dcterms:W3CDTF">2017-07-02T05:35:28Z</dcterms:modified>
</cp:coreProperties>
</file>